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napToGrid="0">
      <p:cViewPr>
        <p:scale>
          <a:sx n="200" d="100"/>
          <a:sy n="200" d="100"/>
        </p:scale>
        <p:origin x="1644" y="5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2461A-2BF8-4192-9B52-4508DF746B75}" type="datetimeFigureOut">
              <a:rPr lang="en-US" smtClean="0"/>
              <a:t>4/9/2020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5A1A0-496C-483D-9916-BA5FFFA8F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4196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2461A-2BF8-4192-9B52-4508DF746B75}" type="datetimeFigureOut">
              <a:rPr lang="en-US" smtClean="0"/>
              <a:t>4/9/2020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5A1A0-496C-483D-9916-BA5FFFA8F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44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2461A-2BF8-4192-9B52-4508DF746B75}" type="datetimeFigureOut">
              <a:rPr lang="en-US" smtClean="0"/>
              <a:t>4/9/2020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5A1A0-496C-483D-9916-BA5FFFA8F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308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2461A-2BF8-4192-9B52-4508DF746B75}" type="datetimeFigureOut">
              <a:rPr lang="en-US" smtClean="0"/>
              <a:t>4/9/2020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5A1A0-496C-483D-9916-BA5FFFA8F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987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2461A-2BF8-4192-9B52-4508DF746B75}" type="datetimeFigureOut">
              <a:rPr lang="en-US" smtClean="0"/>
              <a:t>4/9/2020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5A1A0-496C-483D-9916-BA5FFFA8F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622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2461A-2BF8-4192-9B52-4508DF746B75}" type="datetimeFigureOut">
              <a:rPr lang="en-US" smtClean="0"/>
              <a:t>4/9/2020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5A1A0-496C-483D-9916-BA5FFFA8F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4367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2461A-2BF8-4192-9B52-4508DF746B75}" type="datetimeFigureOut">
              <a:rPr lang="en-US" smtClean="0"/>
              <a:t>4/9/2020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5A1A0-496C-483D-9916-BA5FFFA8F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784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2461A-2BF8-4192-9B52-4508DF746B75}" type="datetimeFigureOut">
              <a:rPr lang="en-US" smtClean="0"/>
              <a:t>4/9/2020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5A1A0-496C-483D-9916-BA5FFFA8F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486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2461A-2BF8-4192-9B52-4508DF746B75}" type="datetimeFigureOut">
              <a:rPr lang="en-US" smtClean="0"/>
              <a:t>4/9/2020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5A1A0-496C-483D-9916-BA5FFFA8F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2152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2461A-2BF8-4192-9B52-4508DF746B75}" type="datetimeFigureOut">
              <a:rPr lang="en-US" smtClean="0"/>
              <a:t>4/9/2020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5A1A0-496C-483D-9916-BA5FFFA8F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499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82461A-2BF8-4192-9B52-4508DF746B75}" type="datetimeFigureOut">
              <a:rPr lang="en-US" smtClean="0"/>
              <a:t>4/9/2020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5A1A0-496C-483D-9916-BA5FFFA8F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3214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82461A-2BF8-4192-9B52-4508DF746B75}" type="datetimeFigureOut">
              <a:rPr lang="en-US" smtClean="0"/>
              <a:t>4/9/2020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85A1A0-496C-483D-9916-BA5FFFA8FD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292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617926" y="2322132"/>
            <a:ext cx="1645920" cy="1459296"/>
            <a:chOff x="1617926" y="479044"/>
            <a:chExt cx="1645920" cy="1459296"/>
          </a:xfrm>
        </p:grpSpPr>
        <p:sp>
          <p:nvSpPr>
            <p:cNvPr id="4" name="Rectangle 3"/>
            <p:cNvSpPr/>
            <p:nvPr/>
          </p:nvSpPr>
          <p:spPr>
            <a:xfrm>
              <a:off x="1699259" y="1303019"/>
              <a:ext cx="685800" cy="381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Actual</a:t>
              </a:r>
              <a:endParaRPr 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2501476" y="1303019"/>
              <a:ext cx="685800" cy="381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err="1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AvsI</a:t>
              </a:r>
              <a:r>
                <a:rPr lang="en-US" sz="11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Diff</a:t>
              </a:r>
              <a:endParaRPr 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2117936" y="526793"/>
              <a:ext cx="685800" cy="381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err="1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MvsW</a:t>
              </a:r>
              <a:endParaRPr 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8" name="Straight Arrow Connector 7"/>
            <p:cNvCxnSpPr>
              <a:stCxn id="6" idx="2"/>
              <a:endCxn id="4" idx="0"/>
            </p:cNvCxnSpPr>
            <p:nvPr/>
          </p:nvCxnSpPr>
          <p:spPr>
            <a:xfrm flipH="1">
              <a:off x="2042159" y="907793"/>
              <a:ext cx="418677" cy="395226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>
              <a:stCxn id="6" idx="2"/>
              <a:endCxn id="5" idx="0"/>
            </p:cNvCxnSpPr>
            <p:nvPr/>
          </p:nvCxnSpPr>
          <p:spPr>
            <a:xfrm>
              <a:off x="2460836" y="907793"/>
              <a:ext cx="383540" cy="395226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ectangle 12"/>
            <p:cNvSpPr/>
            <p:nvPr/>
          </p:nvSpPr>
          <p:spPr>
            <a:xfrm>
              <a:off x="1617926" y="479044"/>
              <a:ext cx="1645920" cy="1459296"/>
            </a:xfrm>
            <a:prstGeom prst="rect">
              <a:avLst/>
            </a:prstGeom>
            <a:noFill/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9" name="Straight Arrow Connector 28"/>
            <p:cNvCxnSpPr/>
            <p:nvPr/>
          </p:nvCxnSpPr>
          <p:spPr>
            <a:xfrm flipH="1">
              <a:off x="2042159" y="1684019"/>
              <a:ext cx="1" cy="197613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 flipH="1">
              <a:off x="2841200" y="1684019"/>
              <a:ext cx="1" cy="197613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>
              <a:off x="2037396" y="1884511"/>
              <a:ext cx="80698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" name="Group 54"/>
          <p:cNvGrpSpPr/>
          <p:nvPr/>
        </p:nvGrpSpPr>
        <p:grpSpPr>
          <a:xfrm>
            <a:off x="4387001" y="347663"/>
            <a:ext cx="1789961" cy="1495425"/>
            <a:chOff x="4387001" y="347663"/>
            <a:chExt cx="1789961" cy="1495425"/>
          </a:xfrm>
        </p:grpSpPr>
        <p:sp>
          <p:nvSpPr>
            <p:cNvPr id="21" name="Rectangle 20"/>
            <p:cNvSpPr/>
            <p:nvPr/>
          </p:nvSpPr>
          <p:spPr>
            <a:xfrm>
              <a:off x="4455369" y="1401825"/>
              <a:ext cx="685800" cy="381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Actual</a:t>
              </a:r>
              <a:endParaRPr 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5433535" y="1401825"/>
              <a:ext cx="685800" cy="381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Ideal@0</a:t>
              </a:r>
              <a:endParaRPr lang="en-US" sz="1100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4455369" y="404195"/>
              <a:ext cx="685800" cy="381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err="1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MvsW</a:t>
              </a:r>
              <a:endParaRPr 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24" name="Straight Arrow Connector 23"/>
            <p:cNvCxnSpPr>
              <a:stCxn id="23" idx="2"/>
              <a:endCxn id="21" idx="0"/>
            </p:cNvCxnSpPr>
            <p:nvPr/>
          </p:nvCxnSpPr>
          <p:spPr>
            <a:xfrm>
              <a:off x="4798269" y="785195"/>
              <a:ext cx="0" cy="61663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>
              <a:endCxn id="22" idx="0"/>
            </p:cNvCxnSpPr>
            <p:nvPr/>
          </p:nvCxnSpPr>
          <p:spPr>
            <a:xfrm>
              <a:off x="5776435" y="1043447"/>
              <a:ext cx="0" cy="358378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Rectangle 25"/>
            <p:cNvSpPr/>
            <p:nvPr/>
          </p:nvSpPr>
          <p:spPr>
            <a:xfrm>
              <a:off x="4387001" y="347663"/>
              <a:ext cx="1789961" cy="1495425"/>
            </a:xfrm>
            <a:prstGeom prst="rect">
              <a:avLst/>
            </a:prstGeom>
            <a:noFill/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37" name="Oval 36"/>
            <p:cNvSpPr/>
            <p:nvPr/>
          </p:nvSpPr>
          <p:spPr>
            <a:xfrm>
              <a:off x="5404272" y="609488"/>
              <a:ext cx="715063" cy="503598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err="1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AvsI</a:t>
              </a:r>
              <a:r>
                <a:rPr lang="en-US" sz="11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/>
              </a:r>
              <a:br>
                <a:rPr lang="en-US" sz="11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</a:br>
              <a:r>
                <a:rPr lang="en-US" sz="1100" dirty="0" err="1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LDiff</a:t>
              </a:r>
              <a:endParaRPr 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39" name="Straight Arrow Connector 38"/>
            <p:cNvCxnSpPr>
              <a:stCxn id="21" idx="3"/>
              <a:endCxn id="22" idx="1"/>
            </p:cNvCxnSpPr>
            <p:nvPr/>
          </p:nvCxnSpPr>
          <p:spPr>
            <a:xfrm>
              <a:off x="5141169" y="1592325"/>
              <a:ext cx="292366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/>
            <p:cNvSpPr txBox="1"/>
            <p:nvPr/>
          </p:nvSpPr>
          <p:spPr>
            <a:xfrm>
              <a:off x="5133496" y="1384697"/>
              <a:ext cx="28575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latin typeface="Times New Roman" pitchFamily="18" charset="0"/>
                  <a:cs typeface="Times New Roman" pitchFamily="18" charset="0"/>
                </a:rPr>
                <a:t>1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704990" y="1095107"/>
              <a:ext cx="28575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latin typeface="Times New Roman" pitchFamily="18" charset="0"/>
                  <a:cs typeface="Times New Roman" pitchFamily="18" charset="0"/>
                </a:rPr>
                <a:t>1</a:t>
              </a:r>
            </a:p>
          </p:txBody>
        </p:sp>
        <p:cxnSp>
          <p:nvCxnSpPr>
            <p:cNvPr id="46" name="Straight Arrow Connector 45"/>
            <p:cNvCxnSpPr>
              <a:stCxn id="23" idx="3"/>
              <a:endCxn id="37" idx="1"/>
            </p:cNvCxnSpPr>
            <p:nvPr/>
          </p:nvCxnSpPr>
          <p:spPr>
            <a:xfrm>
              <a:off x="5141169" y="594695"/>
              <a:ext cx="367822" cy="88543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/>
            <p:cNvCxnSpPr>
              <a:stCxn id="37" idx="3"/>
              <a:endCxn id="21" idx="0"/>
            </p:cNvCxnSpPr>
            <p:nvPr/>
          </p:nvCxnSpPr>
          <p:spPr>
            <a:xfrm flipH="1">
              <a:off x="4798269" y="1039336"/>
              <a:ext cx="710722" cy="362489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/>
          <p:cNvGrpSpPr/>
          <p:nvPr/>
        </p:nvGrpSpPr>
        <p:grpSpPr>
          <a:xfrm>
            <a:off x="1770326" y="631444"/>
            <a:ext cx="1645920" cy="1459296"/>
            <a:chOff x="1617926" y="479044"/>
            <a:chExt cx="1645920" cy="1459296"/>
          </a:xfrm>
        </p:grpSpPr>
        <p:sp>
          <p:nvSpPr>
            <p:cNvPr id="58" name="Rectangle 57"/>
            <p:cNvSpPr/>
            <p:nvPr/>
          </p:nvSpPr>
          <p:spPr>
            <a:xfrm>
              <a:off x="1699259" y="1303019"/>
              <a:ext cx="685800" cy="381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Actual</a:t>
              </a:r>
              <a:endParaRPr 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2501476" y="1303019"/>
              <a:ext cx="685800" cy="381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Ideal</a:t>
              </a:r>
              <a:endParaRPr 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2117936" y="526793"/>
              <a:ext cx="685800" cy="381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err="1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MvsW</a:t>
              </a:r>
              <a:endParaRPr 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61" name="Straight Arrow Connector 60"/>
            <p:cNvCxnSpPr>
              <a:stCxn id="60" idx="2"/>
              <a:endCxn id="58" idx="0"/>
            </p:cNvCxnSpPr>
            <p:nvPr/>
          </p:nvCxnSpPr>
          <p:spPr>
            <a:xfrm flipH="1">
              <a:off x="2042159" y="907793"/>
              <a:ext cx="418677" cy="395226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/>
            <p:cNvCxnSpPr>
              <a:stCxn id="60" idx="2"/>
              <a:endCxn id="59" idx="0"/>
            </p:cNvCxnSpPr>
            <p:nvPr/>
          </p:nvCxnSpPr>
          <p:spPr>
            <a:xfrm>
              <a:off x="2460836" y="907793"/>
              <a:ext cx="383540" cy="395226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Rectangle 62"/>
            <p:cNvSpPr/>
            <p:nvPr/>
          </p:nvSpPr>
          <p:spPr>
            <a:xfrm>
              <a:off x="1617926" y="479044"/>
              <a:ext cx="1645920" cy="1459296"/>
            </a:xfrm>
            <a:prstGeom prst="rect">
              <a:avLst/>
            </a:prstGeom>
            <a:noFill/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64" name="Straight Arrow Connector 63"/>
            <p:cNvCxnSpPr/>
            <p:nvPr/>
          </p:nvCxnSpPr>
          <p:spPr>
            <a:xfrm flipH="1">
              <a:off x="2042159" y="1684019"/>
              <a:ext cx="1" cy="197613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Arrow Connector 64"/>
            <p:cNvCxnSpPr/>
            <p:nvPr/>
          </p:nvCxnSpPr>
          <p:spPr>
            <a:xfrm flipH="1">
              <a:off x="2841200" y="1684019"/>
              <a:ext cx="1" cy="197613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/>
            <p:cNvCxnSpPr/>
            <p:nvPr/>
          </p:nvCxnSpPr>
          <p:spPr>
            <a:xfrm>
              <a:off x="2037396" y="1884511"/>
              <a:ext cx="80698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3" name="Group 102"/>
          <p:cNvGrpSpPr/>
          <p:nvPr/>
        </p:nvGrpSpPr>
        <p:grpSpPr>
          <a:xfrm>
            <a:off x="3895463" y="2316891"/>
            <a:ext cx="2281499" cy="1274034"/>
            <a:chOff x="3895463" y="2316891"/>
            <a:chExt cx="2281499" cy="1274034"/>
          </a:xfrm>
        </p:grpSpPr>
        <p:sp>
          <p:nvSpPr>
            <p:cNvPr id="68" name="Rectangle 67"/>
            <p:cNvSpPr/>
            <p:nvPr/>
          </p:nvSpPr>
          <p:spPr>
            <a:xfrm>
              <a:off x="4595679" y="2369881"/>
              <a:ext cx="729401" cy="381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Actual−4</a:t>
              </a:r>
              <a:endParaRPr 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4613313" y="3146107"/>
              <a:ext cx="685800" cy="381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err="1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AvsI</a:t>
              </a:r>
              <a:r>
                <a:rPr lang="en-US" sz="11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Diff</a:t>
              </a:r>
              <a:endParaRPr 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3953984" y="2369881"/>
              <a:ext cx="579916" cy="381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err="1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MvsW</a:t>
              </a:r>
              <a:endParaRPr 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71" name="Straight Arrow Connector 70"/>
            <p:cNvCxnSpPr>
              <a:stCxn id="68" idx="2"/>
              <a:endCxn id="69" idx="0"/>
            </p:cNvCxnSpPr>
            <p:nvPr/>
          </p:nvCxnSpPr>
          <p:spPr>
            <a:xfrm flipH="1">
              <a:off x="4956213" y="2750881"/>
              <a:ext cx="4167" cy="395226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Arrow Connector 71"/>
            <p:cNvCxnSpPr>
              <a:stCxn id="70" idx="2"/>
              <a:endCxn id="69" idx="0"/>
            </p:cNvCxnSpPr>
            <p:nvPr/>
          </p:nvCxnSpPr>
          <p:spPr>
            <a:xfrm>
              <a:off x="4243942" y="2750881"/>
              <a:ext cx="712271" cy="395226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Rectangle 72"/>
            <p:cNvSpPr/>
            <p:nvPr/>
          </p:nvSpPr>
          <p:spPr>
            <a:xfrm>
              <a:off x="3895463" y="2316891"/>
              <a:ext cx="2281499" cy="1274034"/>
            </a:xfrm>
            <a:prstGeom prst="rect">
              <a:avLst/>
            </a:prstGeom>
            <a:noFill/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95" name="Rectangle 94"/>
            <p:cNvSpPr/>
            <p:nvPr/>
          </p:nvSpPr>
          <p:spPr>
            <a:xfrm>
              <a:off x="5389934" y="2377562"/>
              <a:ext cx="729401" cy="381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err="1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MvsW</a:t>
              </a:r>
              <a:r>
                <a:rPr lang="en-US" sz="11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*Actual−4</a:t>
              </a:r>
              <a:endParaRPr 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00" name="Straight Arrow Connector 99"/>
            <p:cNvCxnSpPr>
              <a:stCxn id="95" idx="2"/>
              <a:endCxn id="69" idx="0"/>
            </p:cNvCxnSpPr>
            <p:nvPr/>
          </p:nvCxnSpPr>
          <p:spPr>
            <a:xfrm flipH="1">
              <a:off x="4956213" y="2758562"/>
              <a:ext cx="798422" cy="387545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4" name="Group 103"/>
          <p:cNvGrpSpPr/>
          <p:nvPr/>
        </p:nvGrpSpPr>
        <p:grpSpPr>
          <a:xfrm>
            <a:off x="3902599" y="3817078"/>
            <a:ext cx="2281499" cy="1274034"/>
            <a:chOff x="3895463" y="2316891"/>
            <a:chExt cx="2281499" cy="1274034"/>
          </a:xfrm>
        </p:grpSpPr>
        <p:sp>
          <p:nvSpPr>
            <p:cNvPr id="105" name="Rectangle 104"/>
            <p:cNvSpPr/>
            <p:nvPr/>
          </p:nvSpPr>
          <p:spPr>
            <a:xfrm>
              <a:off x="4595679" y="2369881"/>
              <a:ext cx="729401" cy="381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Ideal−4</a:t>
              </a:r>
              <a:endParaRPr 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4613313" y="3146107"/>
              <a:ext cx="685800" cy="381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err="1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AvsI</a:t>
              </a:r>
              <a:r>
                <a:rPr lang="en-US" sz="11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 Diff</a:t>
              </a:r>
              <a:endParaRPr 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3953984" y="2369881"/>
              <a:ext cx="579916" cy="381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err="1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MvsW</a:t>
              </a:r>
              <a:endParaRPr 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08" name="Straight Arrow Connector 107"/>
            <p:cNvCxnSpPr>
              <a:stCxn id="105" idx="2"/>
              <a:endCxn id="106" idx="0"/>
            </p:cNvCxnSpPr>
            <p:nvPr/>
          </p:nvCxnSpPr>
          <p:spPr>
            <a:xfrm flipH="1">
              <a:off x="4956213" y="2750881"/>
              <a:ext cx="4167" cy="395226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Arrow Connector 108"/>
            <p:cNvCxnSpPr>
              <a:stCxn id="107" idx="2"/>
              <a:endCxn id="106" idx="0"/>
            </p:cNvCxnSpPr>
            <p:nvPr/>
          </p:nvCxnSpPr>
          <p:spPr>
            <a:xfrm>
              <a:off x="4243942" y="2750881"/>
              <a:ext cx="712271" cy="395226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0" name="Rectangle 109"/>
            <p:cNvSpPr/>
            <p:nvPr/>
          </p:nvSpPr>
          <p:spPr>
            <a:xfrm>
              <a:off x="3895463" y="2316891"/>
              <a:ext cx="2281499" cy="1274034"/>
            </a:xfrm>
            <a:prstGeom prst="rect">
              <a:avLst/>
            </a:prstGeom>
            <a:noFill/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1" name="Rectangle 110"/>
            <p:cNvSpPr/>
            <p:nvPr/>
          </p:nvSpPr>
          <p:spPr>
            <a:xfrm>
              <a:off x="5389934" y="2377562"/>
              <a:ext cx="729401" cy="381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dirty="0" err="1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MvsW</a:t>
              </a:r>
              <a:r>
                <a:rPr lang="en-US" sz="11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*</a:t>
              </a:r>
              <a:br>
                <a:rPr lang="en-US" sz="11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</a:br>
              <a:r>
                <a:rPr lang="en-US" sz="11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Ideal−4</a:t>
              </a:r>
              <a:endParaRPr lang="en-US" sz="11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112" name="Straight Arrow Connector 111"/>
            <p:cNvCxnSpPr>
              <a:stCxn id="111" idx="2"/>
              <a:endCxn id="106" idx="0"/>
            </p:cNvCxnSpPr>
            <p:nvPr/>
          </p:nvCxnSpPr>
          <p:spPr>
            <a:xfrm flipH="1">
              <a:off x="4956213" y="2758562"/>
              <a:ext cx="798422" cy="387545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487171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30</Words>
  <Application>Microsoft Office PowerPoint</Application>
  <PresentationFormat>On-screen Show (4:3)</PresentationFormat>
  <Paragraphs>20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Lesa Hoffman</dc:creator>
  <cp:lastModifiedBy>Lesa Hoffman</cp:lastModifiedBy>
  <cp:revision>3</cp:revision>
  <dcterms:created xsi:type="dcterms:W3CDTF">2020-04-09T12:06:41Z</dcterms:created>
  <dcterms:modified xsi:type="dcterms:W3CDTF">2020-04-09T12:41:41Z</dcterms:modified>
</cp:coreProperties>
</file>