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embedTrueTypeFonts="1" saveSubsetFonts="1" autoCompressPictures="0">
  <p:sldMasterIdLst>
    <p:sldMasterId id="2147483659" r:id="rId4"/>
  </p:sldMasterIdLst>
  <p:notesMasterIdLst>
    <p:notesMasterId r:id="rId11"/>
  </p:notesMasterIdLst>
  <p:sldIdLst>
    <p:sldId id="256" r:id="rId5"/>
    <p:sldId id="272" r:id="rId6"/>
    <p:sldId id="261" r:id="rId7"/>
    <p:sldId id="257" r:id="rId8"/>
    <p:sldId id="283" r:id="rId9"/>
    <p:sldId id="267" r:id="rId10"/>
  </p:sldIdLst>
  <p:sldSz cx="9144000" cy="5143500" type="screen16x9"/>
  <p:notesSz cx="6858000" cy="9144000"/>
  <p:embeddedFontLst>
    <p:embeddedFont>
      <p:font typeface="Oswald" panose="00000500000000000000" pitchFamily="2" charset="0"/>
      <p:regular r:id="rId12"/>
      <p:bold r:id="rId13"/>
    </p:embeddedFont>
    <p:embeddedFont>
      <p:font typeface="Source Sans Pro" panose="020B0503030403020204" pitchFamily="34" charset="0"/>
      <p:regular r:id="rId14"/>
      <p:bold r:id="rId15"/>
      <p:italic r:id="rId16"/>
      <p:boldItalic r:id="rId17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BA90E71-EA9B-49E7-9D84-FD23DAFB9625}" v="12" dt="2024-03-03T17:39:10.719"/>
  </p1510:revLst>
</p1510:revInfo>
</file>

<file path=ppt/tableStyles.xml><?xml version="1.0" encoding="utf-8"?>
<a:tblStyleLst xmlns:a="http://schemas.openxmlformats.org/drawingml/2006/main" def="{891A1956-3D7E-41C0-9DF7-105A978C6925}">
  <a:tblStyle styleId="{891A1956-3D7E-41C0-9DF7-105A978C6925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  <a:tblStyle styleId="{C82E05BE-877C-40BA-BEE6-E4ECDAF45F91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4" d="100"/>
          <a:sy n="84" d="100"/>
        </p:scale>
        <p:origin x="1062" y="7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font" Target="fonts/font2.fntdata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font" Target="fonts/font1.fntdata"/><Relationship Id="rId17" Type="http://schemas.openxmlformats.org/officeDocument/2006/relationships/font" Target="fonts/font6.fntdata"/><Relationship Id="rId2" Type="http://schemas.openxmlformats.org/officeDocument/2006/relationships/customXml" Target="../customXml/item2.xml"/><Relationship Id="rId16" Type="http://schemas.openxmlformats.org/officeDocument/2006/relationships/font" Target="fonts/font5.fntdata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5" Type="http://schemas.openxmlformats.org/officeDocument/2006/relationships/font" Target="fonts/font4.fntdata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font" Target="fonts/font3.fntdata"/><Relationship Id="rId22" Type="http://schemas.microsoft.com/office/2015/10/relationships/revisionInfo" Target="revisionInfo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175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1" name="Google Shape;461;g35f391192_0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2" name="Google Shape;462;g35f391192_0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" name="Google Shape;614;g35ed75ccf_0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5" name="Google Shape;615;g35ed75ccf_0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6" name="Google Shape;496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7" name="Google Shape;497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6" name="Google Shape;466;g3606f1c2d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7" name="Google Shape;467;g3606f1c2d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" name="Google Shape;788;gcd566ac1d1_0_35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9" name="Google Shape;789;gcd566ac1d1_0_35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" name="Google Shape;552;g35f391192_07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3" name="Google Shape;553;g35f391192_07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" type="title">
  <p:cSld name="TITLE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2"/>
          <p:cNvSpPr/>
          <p:nvPr/>
        </p:nvSpPr>
        <p:spPr>
          <a:xfrm>
            <a:off x="-26775" y="2008375"/>
            <a:ext cx="9210650" cy="3172625"/>
          </a:xfrm>
          <a:custGeom>
            <a:avLst/>
            <a:gdLst/>
            <a:ahLst/>
            <a:cxnLst/>
            <a:rect l="l" t="t" r="r" b="b"/>
            <a:pathLst>
              <a:path w="368426" h="126905" extrusionOk="0">
                <a:moveTo>
                  <a:pt x="309" y="263"/>
                </a:moveTo>
                <a:lnTo>
                  <a:pt x="16502" y="11294"/>
                </a:lnTo>
                <a:lnTo>
                  <a:pt x="31551" y="5122"/>
                </a:lnTo>
                <a:lnTo>
                  <a:pt x="62412" y="4991"/>
                </a:lnTo>
                <a:lnTo>
                  <a:pt x="77652" y="0"/>
                </a:lnTo>
                <a:lnTo>
                  <a:pt x="92892" y="13527"/>
                </a:lnTo>
                <a:lnTo>
                  <a:pt x="107942" y="21276"/>
                </a:lnTo>
                <a:lnTo>
                  <a:pt x="122991" y="21145"/>
                </a:lnTo>
                <a:lnTo>
                  <a:pt x="138993" y="10375"/>
                </a:lnTo>
                <a:lnTo>
                  <a:pt x="154043" y="7880"/>
                </a:lnTo>
                <a:lnTo>
                  <a:pt x="168711" y="2349"/>
                </a:lnTo>
                <a:lnTo>
                  <a:pt x="184332" y="14841"/>
                </a:lnTo>
                <a:lnTo>
                  <a:pt x="199572" y="15274"/>
                </a:lnTo>
                <a:lnTo>
                  <a:pt x="214622" y="25085"/>
                </a:lnTo>
                <a:lnTo>
                  <a:pt x="230052" y="25085"/>
                </a:lnTo>
                <a:lnTo>
                  <a:pt x="246054" y="20094"/>
                </a:lnTo>
                <a:lnTo>
                  <a:pt x="261104" y="20094"/>
                </a:lnTo>
                <a:lnTo>
                  <a:pt x="275391" y="11426"/>
                </a:lnTo>
                <a:lnTo>
                  <a:pt x="291584" y="16810"/>
                </a:lnTo>
                <a:lnTo>
                  <a:pt x="305871" y="8143"/>
                </a:lnTo>
                <a:lnTo>
                  <a:pt x="336732" y="8012"/>
                </a:lnTo>
                <a:lnTo>
                  <a:pt x="351782" y="11294"/>
                </a:lnTo>
                <a:lnTo>
                  <a:pt x="367593" y="2758"/>
                </a:lnTo>
                <a:lnTo>
                  <a:pt x="368426" y="126905"/>
                </a:lnTo>
                <a:lnTo>
                  <a:pt x="0" y="126369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</p:sp>
      <p:sp>
        <p:nvSpPr>
          <p:cNvPr id="35" name="Google Shape;35;p2"/>
          <p:cNvSpPr/>
          <p:nvPr/>
        </p:nvSpPr>
        <p:spPr>
          <a:xfrm>
            <a:off x="-26775" y="2139700"/>
            <a:ext cx="9210650" cy="3041300"/>
          </a:xfrm>
          <a:custGeom>
            <a:avLst/>
            <a:gdLst/>
            <a:ahLst/>
            <a:cxnLst/>
            <a:rect l="l" t="t" r="r" b="b"/>
            <a:pathLst>
              <a:path w="368426" h="121652" extrusionOk="0">
                <a:moveTo>
                  <a:pt x="309" y="5516"/>
                </a:moveTo>
                <a:lnTo>
                  <a:pt x="16692" y="11214"/>
                </a:lnTo>
                <a:lnTo>
                  <a:pt x="47172" y="11214"/>
                </a:lnTo>
                <a:lnTo>
                  <a:pt x="62412" y="6843"/>
                </a:lnTo>
                <a:lnTo>
                  <a:pt x="77652" y="16156"/>
                </a:lnTo>
                <a:lnTo>
                  <a:pt x="92892" y="16156"/>
                </a:lnTo>
                <a:lnTo>
                  <a:pt x="107370" y="11214"/>
                </a:lnTo>
                <a:lnTo>
                  <a:pt x="122610" y="8173"/>
                </a:lnTo>
                <a:lnTo>
                  <a:pt x="138612" y="8173"/>
                </a:lnTo>
                <a:lnTo>
                  <a:pt x="153852" y="10834"/>
                </a:lnTo>
                <a:lnTo>
                  <a:pt x="168711" y="7603"/>
                </a:lnTo>
                <a:lnTo>
                  <a:pt x="183951" y="12734"/>
                </a:lnTo>
                <a:lnTo>
                  <a:pt x="199572" y="20527"/>
                </a:lnTo>
                <a:lnTo>
                  <a:pt x="214050" y="15205"/>
                </a:lnTo>
                <a:lnTo>
                  <a:pt x="229671" y="15205"/>
                </a:lnTo>
                <a:lnTo>
                  <a:pt x="245292" y="5892"/>
                </a:lnTo>
                <a:lnTo>
                  <a:pt x="260532" y="11214"/>
                </a:lnTo>
                <a:lnTo>
                  <a:pt x="275772" y="11214"/>
                </a:lnTo>
                <a:lnTo>
                  <a:pt x="291012" y="6843"/>
                </a:lnTo>
                <a:lnTo>
                  <a:pt x="321492" y="6843"/>
                </a:lnTo>
                <a:lnTo>
                  <a:pt x="336732" y="15966"/>
                </a:lnTo>
                <a:lnTo>
                  <a:pt x="351210" y="12734"/>
                </a:lnTo>
                <a:lnTo>
                  <a:pt x="367593" y="0"/>
                </a:lnTo>
                <a:lnTo>
                  <a:pt x="368426" y="121652"/>
                </a:lnTo>
                <a:lnTo>
                  <a:pt x="0" y="121652"/>
                </a:lnTo>
                <a:close/>
              </a:path>
            </a:pathLst>
          </a:custGeom>
          <a:solidFill>
            <a:srgbClr val="00CEF6">
              <a:alpha val="73460"/>
            </a:srgbClr>
          </a:solidFill>
          <a:ln>
            <a:noFill/>
          </a:ln>
        </p:spPr>
      </p:sp>
      <p:sp>
        <p:nvSpPr>
          <p:cNvPr id="36" name="Google Shape;36;p2"/>
          <p:cNvSpPr/>
          <p:nvPr/>
        </p:nvSpPr>
        <p:spPr>
          <a:xfrm rot="8100000">
            <a:off x="1847981" y="1814569"/>
            <a:ext cx="122612" cy="122612"/>
          </a:xfrm>
          <a:prstGeom prst="teardrop">
            <a:avLst>
              <a:gd name="adj" fmla="val 100000"/>
            </a:avLst>
          </a:prstGeom>
          <a:solidFill>
            <a:schemeClr val="accent5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2"/>
          <p:cNvSpPr/>
          <p:nvPr/>
        </p:nvSpPr>
        <p:spPr>
          <a:xfrm rot="8100000">
            <a:off x="6038981" y="2098419"/>
            <a:ext cx="122612" cy="122612"/>
          </a:xfrm>
          <a:prstGeom prst="teardrop">
            <a:avLst>
              <a:gd name="adj" fmla="val 100000"/>
            </a:avLst>
          </a:prstGeom>
          <a:noFill/>
          <a:ln w="28575" cap="flat" cmpd="sng">
            <a:solidFill>
              <a:schemeClr val="accen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8" name="Google Shape;38;p2"/>
          <p:cNvSpPr/>
          <p:nvPr/>
        </p:nvSpPr>
        <p:spPr>
          <a:xfrm rot="8100000">
            <a:off x="7181981" y="2131769"/>
            <a:ext cx="122612" cy="122612"/>
          </a:xfrm>
          <a:prstGeom prst="teardrop">
            <a:avLst>
              <a:gd name="adj" fmla="val 100000"/>
            </a:avLst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9" name="Google Shape;39;p2"/>
          <p:cNvGrpSpPr/>
          <p:nvPr/>
        </p:nvGrpSpPr>
        <p:grpSpPr>
          <a:xfrm>
            <a:off x="-9525" y="2024075"/>
            <a:ext cx="9167825" cy="595300"/>
            <a:chOff x="-9525" y="4462475"/>
            <a:chExt cx="9167825" cy="595300"/>
          </a:xfrm>
        </p:grpSpPr>
        <p:sp>
          <p:nvSpPr>
            <p:cNvPr id="40" name="Google Shape;40;p2"/>
            <p:cNvSpPr/>
            <p:nvPr/>
          </p:nvSpPr>
          <p:spPr>
            <a:xfrm>
              <a:off x="-9525" y="4581525"/>
              <a:ext cx="4205300" cy="476250"/>
            </a:xfrm>
            <a:custGeom>
              <a:avLst/>
              <a:gdLst/>
              <a:ahLst/>
              <a:cxnLst/>
              <a:rect l="l" t="t" r="r" b="b"/>
              <a:pathLst>
                <a:path w="168212" h="19050" extrusionOk="0">
                  <a:moveTo>
                    <a:pt x="0" y="1715"/>
                  </a:moveTo>
                  <a:lnTo>
                    <a:pt x="15812" y="16574"/>
                  </a:lnTo>
                  <a:lnTo>
                    <a:pt x="31052" y="16574"/>
                  </a:lnTo>
                  <a:lnTo>
                    <a:pt x="46292" y="14097"/>
                  </a:lnTo>
                  <a:lnTo>
                    <a:pt x="61532" y="19050"/>
                  </a:lnTo>
                  <a:lnTo>
                    <a:pt x="76581" y="11240"/>
                  </a:lnTo>
                  <a:lnTo>
                    <a:pt x="92012" y="11240"/>
                  </a:lnTo>
                  <a:lnTo>
                    <a:pt x="106871" y="0"/>
                  </a:lnTo>
                  <a:lnTo>
                    <a:pt x="122111" y="2667"/>
                  </a:lnTo>
                  <a:lnTo>
                    <a:pt x="137541" y="2667"/>
                  </a:lnTo>
                  <a:lnTo>
                    <a:pt x="152972" y="16002"/>
                  </a:lnTo>
                  <a:lnTo>
                    <a:pt x="168212" y="16002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  <p:sp>
          <p:nvSpPr>
            <p:cNvPr id="41" name="Google Shape;41;p2"/>
            <p:cNvSpPr/>
            <p:nvPr/>
          </p:nvSpPr>
          <p:spPr>
            <a:xfrm>
              <a:off x="4195775" y="4462475"/>
              <a:ext cx="3424225" cy="590550"/>
            </a:xfrm>
            <a:custGeom>
              <a:avLst/>
              <a:gdLst/>
              <a:ahLst/>
              <a:cxnLst/>
              <a:rect l="l" t="t" r="r" b="b"/>
              <a:pathLst>
                <a:path w="136969" h="23622" extrusionOk="0">
                  <a:moveTo>
                    <a:pt x="0" y="20955"/>
                  </a:moveTo>
                  <a:lnTo>
                    <a:pt x="15049" y="9144"/>
                  </a:lnTo>
                  <a:lnTo>
                    <a:pt x="30480" y="4381"/>
                  </a:lnTo>
                  <a:lnTo>
                    <a:pt x="45720" y="13716"/>
                  </a:lnTo>
                  <a:lnTo>
                    <a:pt x="60769" y="13716"/>
                  </a:lnTo>
                  <a:lnTo>
                    <a:pt x="76009" y="16573"/>
                  </a:lnTo>
                  <a:lnTo>
                    <a:pt x="91249" y="11811"/>
                  </a:lnTo>
                  <a:lnTo>
                    <a:pt x="106680" y="23622"/>
                  </a:lnTo>
                  <a:lnTo>
                    <a:pt x="122110" y="23622"/>
                  </a:lnTo>
                  <a:lnTo>
                    <a:pt x="136969" y="0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  <p:sp>
          <p:nvSpPr>
            <p:cNvPr id="42" name="Google Shape;42;p2"/>
            <p:cNvSpPr/>
            <p:nvPr/>
          </p:nvSpPr>
          <p:spPr>
            <a:xfrm>
              <a:off x="7624775" y="4472000"/>
              <a:ext cx="1533525" cy="414325"/>
            </a:xfrm>
            <a:custGeom>
              <a:avLst/>
              <a:gdLst/>
              <a:ahLst/>
              <a:cxnLst/>
              <a:rect l="l" t="t" r="r" b="b"/>
              <a:pathLst>
                <a:path w="61341" h="16573" extrusionOk="0">
                  <a:moveTo>
                    <a:pt x="0" y="0"/>
                  </a:moveTo>
                  <a:lnTo>
                    <a:pt x="15049" y="4762"/>
                  </a:lnTo>
                  <a:lnTo>
                    <a:pt x="30670" y="4762"/>
                  </a:lnTo>
                  <a:lnTo>
                    <a:pt x="45910" y="4762"/>
                  </a:lnTo>
                  <a:lnTo>
                    <a:pt x="61341" y="16573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</p:grpSp>
      <p:grpSp>
        <p:nvGrpSpPr>
          <p:cNvPr id="43" name="Google Shape;43;p2"/>
          <p:cNvGrpSpPr/>
          <p:nvPr/>
        </p:nvGrpSpPr>
        <p:grpSpPr>
          <a:xfrm>
            <a:off x="-42837" y="2005088"/>
            <a:ext cx="9229575" cy="642787"/>
            <a:chOff x="-42837" y="4443488"/>
            <a:chExt cx="9229575" cy="642787"/>
          </a:xfrm>
        </p:grpSpPr>
        <p:sp>
          <p:nvSpPr>
            <p:cNvPr id="44" name="Google Shape;44;p2"/>
            <p:cNvSpPr/>
            <p:nvPr/>
          </p:nvSpPr>
          <p:spPr>
            <a:xfrm>
              <a:off x="1114450" y="49006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495450" y="502927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" name="Google Shape;46;p2"/>
            <p:cNvSpPr/>
            <p:nvPr/>
          </p:nvSpPr>
          <p:spPr>
            <a:xfrm>
              <a:off x="733450" y="497212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" name="Google Shape;47;p2"/>
            <p:cNvSpPr/>
            <p:nvPr/>
          </p:nvSpPr>
          <p:spPr>
            <a:xfrm>
              <a:off x="352450" y="49626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-42837" y="46054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1876450" y="48340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2257450" y="482925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2638450" y="454826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3019450" y="46149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3400450" y="46149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3781450" y="49483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4162450" y="49483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4543450" y="466732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4924450" y="45435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" name="Google Shape;58;p2"/>
            <p:cNvSpPr/>
            <p:nvPr/>
          </p:nvSpPr>
          <p:spPr>
            <a:xfrm>
              <a:off x="5305450" y="47721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" name="Google Shape;59;p2"/>
            <p:cNvSpPr/>
            <p:nvPr/>
          </p:nvSpPr>
          <p:spPr>
            <a:xfrm>
              <a:off x="5686450" y="47721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" name="Google Shape;60;p2"/>
            <p:cNvSpPr/>
            <p:nvPr/>
          </p:nvSpPr>
          <p:spPr>
            <a:xfrm>
              <a:off x="6067450" y="48483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" name="Google Shape;61;p2"/>
            <p:cNvSpPr/>
            <p:nvPr/>
          </p:nvSpPr>
          <p:spPr>
            <a:xfrm>
              <a:off x="6448450" y="47292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" name="Google Shape;62;p2"/>
            <p:cNvSpPr/>
            <p:nvPr/>
          </p:nvSpPr>
          <p:spPr>
            <a:xfrm>
              <a:off x="6829450" y="50245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" name="Google Shape;63;p2"/>
            <p:cNvSpPr/>
            <p:nvPr/>
          </p:nvSpPr>
          <p:spPr>
            <a:xfrm>
              <a:off x="7210450" y="50245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4" name="Google Shape;64;p2"/>
            <p:cNvSpPr/>
            <p:nvPr/>
          </p:nvSpPr>
          <p:spPr>
            <a:xfrm>
              <a:off x="7591450" y="44434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5" name="Google Shape;65;p2"/>
            <p:cNvSpPr/>
            <p:nvPr/>
          </p:nvSpPr>
          <p:spPr>
            <a:xfrm>
              <a:off x="7972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" name="Google Shape;66;p2"/>
            <p:cNvSpPr/>
            <p:nvPr/>
          </p:nvSpPr>
          <p:spPr>
            <a:xfrm>
              <a:off x="8353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7" name="Google Shape;67;p2"/>
            <p:cNvSpPr/>
            <p:nvPr/>
          </p:nvSpPr>
          <p:spPr>
            <a:xfrm>
              <a:off x="8734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8" name="Google Shape;68;p2"/>
            <p:cNvSpPr/>
            <p:nvPr/>
          </p:nvSpPr>
          <p:spPr>
            <a:xfrm>
              <a:off x="9129738" y="486735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69" name="Google Shape;69;p2"/>
          <p:cNvSpPr/>
          <p:nvPr/>
        </p:nvSpPr>
        <p:spPr>
          <a:xfrm>
            <a:off x="2990700" y="2147800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0" name="Google Shape;70;p2"/>
          <p:cNvSpPr/>
          <p:nvPr/>
        </p:nvSpPr>
        <p:spPr>
          <a:xfrm>
            <a:off x="1085700" y="2433550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1" name="Google Shape;71;p2"/>
          <p:cNvSpPr/>
          <p:nvPr/>
        </p:nvSpPr>
        <p:spPr>
          <a:xfrm>
            <a:off x="4895700" y="2077632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2" name="Google Shape;72;p2"/>
          <p:cNvSpPr/>
          <p:nvPr/>
        </p:nvSpPr>
        <p:spPr>
          <a:xfrm rot="8100000">
            <a:off x="8699949" y="1890769"/>
            <a:ext cx="122612" cy="122612"/>
          </a:xfrm>
          <a:prstGeom prst="teardrop">
            <a:avLst>
              <a:gd name="adj" fmla="val 100000"/>
            </a:avLst>
          </a:prstGeom>
          <a:noFill/>
          <a:ln w="28575" cap="flat" cmpd="sng">
            <a:solidFill>
              <a:schemeClr val="accent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3" name="Google Shape;73;p2"/>
          <p:cNvSpPr txBox="1">
            <a:spLocks noGrp="1"/>
          </p:cNvSpPr>
          <p:nvPr>
            <p:ph type="ctrTitle"/>
          </p:nvPr>
        </p:nvSpPr>
        <p:spPr>
          <a:xfrm>
            <a:off x="2847975" y="3363425"/>
            <a:ext cx="5610300" cy="1159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None/>
              <a:defRPr sz="4800">
                <a:solidFill>
                  <a:srgbClr val="FFFFFF"/>
                </a:solidFill>
              </a:defRPr>
            </a:lvl1pPr>
            <a:lvl2pPr lvl="1" algn="r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None/>
              <a:defRPr sz="4800">
                <a:solidFill>
                  <a:srgbClr val="FFFFFF"/>
                </a:solidFill>
              </a:defRPr>
            </a:lvl2pPr>
            <a:lvl3pPr lvl="2" algn="r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None/>
              <a:defRPr sz="4800">
                <a:solidFill>
                  <a:srgbClr val="FFFFFF"/>
                </a:solidFill>
              </a:defRPr>
            </a:lvl3pPr>
            <a:lvl4pPr lvl="3" algn="r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None/>
              <a:defRPr sz="4800">
                <a:solidFill>
                  <a:srgbClr val="FFFFFF"/>
                </a:solidFill>
              </a:defRPr>
            </a:lvl4pPr>
            <a:lvl5pPr lvl="4" algn="r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None/>
              <a:defRPr sz="4800">
                <a:solidFill>
                  <a:srgbClr val="FFFFFF"/>
                </a:solidFill>
              </a:defRPr>
            </a:lvl5pPr>
            <a:lvl6pPr lvl="5" algn="r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None/>
              <a:defRPr sz="4800">
                <a:solidFill>
                  <a:srgbClr val="FFFFFF"/>
                </a:solidFill>
              </a:defRPr>
            </a:lvl6pPr>
            <a:lvl7pPr lvl="6" algn="r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None/>
              <a:defRPr sz="4800">
                <a:solidFill>
                  <a:srgbClr val="FFFFFF"/>
                </a:solidFill>
              </a:defRPr>
            </a:lvl7pPr>
            <a:lvl8pPr lvl="7" algn="r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None/>
              <a:defRPr sz="4800">
                <a:solidFill>
                  <a:srgbClr val="FFFFFF"/>
                </a:solidFill>
              </a:defRPr>
            </a:lvl8pPr>
            <a:lvl9pPr lvl="8" algn="r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None/>
              <a:defRPr sz="4800">
                <a:solidFill>
                  <a:srgbClr val="FFFFFF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1 column" type="tx">
  <p:cSld name="TITLE_AND_BODY"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p5"/>
          <p:cNvSpPr/>
          <p:nvPr/>
        </p:nvSpPr>
        <p:spPr>
          <a:xfrm>
            <a:off x="-28575" y="4446775"/>
            <a:ext cx="9191625" cy="712478"/>
          </a:xfrm>
          <a:custGeom>
            <a:avLst/>
            <a:gdLst/>
            <a:ahLst/>
            <a:cxnLst/>
            <a:rect l="l" t="t" r="r" b="b"/>
            <a:pathLst>
              <a:path w="367665" h="41339" extrusionOk="0">
                <a:moveTo>
                  <a:pt x="381" y="381"/>
                </a:moveTo>
                <a:lnTo>
                  <a:pt x="16574" y="16383"/>
                </a:lnTo>
                <a:lnTo>
                  <a:pt x="31623" y="7430"/>
                </a:lnTo>
                <a:lnTo>
                  <a:pt x="62484" y="7239"/>
                </a:lnTo>
                <a:lnTo>
                  <a:pt x="77724" y="0"/>
                </a:lnTo>
                <a:lnTo>
                  <a:pt x="92964" y="19622"/>
                </a:lnTo>
                <a:lnTo>
                  <a:pt x="108014" y="30861"/>
                </a:lnTo>
                <a:lnTo>
                  <a:pt x="123063" y="30671"/>
                </a:lnTo>
                <a:lnTo>
                  <a:pt x="139065" y="15050"/>
                </a:lnTo>
                <a:lnTo>
                  <a:pt x="154115" y="11430"/>
                </a:lnTo>
                <a:lnTo>
                  <a:pt x="168783" y="3408"/>
                </a:lnTo>
                <a:lnTo>
                  <a:pt x="184404" y="21527"/>
                </a:lnTo>
                <a:lnTo>
                  <a:pt x="199644" y="22155"/>
                </a:lnTo>
                <a:lnTo>
                  <a:pt x="214694" y="36386"/>
                </a:lnTo>
                <a:lnTo>
                  <a:pt x="230124" y="36386"/>
                </a:lnTo>
                <a:lnTo>
                  <a:pt x="246126" y="29147"/>
                </a:lnTo>
                <a:lnTo>
                  <a:pt x="261176" y="29147"/>
                </a:lnTo>
                <a:lnTo>
                  <a:pt x="275463" y="16574"/>
                </a:lnTo>
                <a:lnTo>
                  <a:pt x="291656" y="24384"/>
                </a:lnTo>
                <a:lnTo>
                  <a:pt x="305943" y="11811"/>
                </a:lnTo>
                <a:lnTo>
                  <a:pt x="336804" y="11621"/>
                </a:lnTo>
                <a:lnTo>
                  <a:pt x="351854" y="16383"/>
                </a:lnTo>
                <a:lnTo>
                  <a:pt x="367665" y="4001"/>
                </a:lnTo>
                <a:lnTo>
                  <a:pt x="367284" y="41339"/>
                </a:lnTo>
                <a:lnTo>
                  <a:pt x="0" y="41339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</p:sp>
      <p:sp>
        <p:nvSpPr>
          <p:cNvPr id="162" name="Google Shape;162;p5"/>
          <p:cNvSpPr/>
          <p:nvPr/>
        </p:nvSpPr>
        <p:spPr>
          <a:xfrm>
            <a:off x="-28575" y="4578111"/>
            <a:ext cx="9191625" cy="584439"/>
          </a:xfrm>
          <a:custGeom>
            <a:avLst/>
            <a:gdLst/>
            <a:ahLst/>
            <a:cxnLst/>
            <a:rect l="l" t="t" r="r" b="b"/>
            <a:pathLst>
              <a:path w="367665" h="33910" extrusionOk="0">
                <a:moveTo>
                  <a:pt x="381" y="8001"/>
                </a:moveTo>
                <a:lnTo>
                  <a:pt x="16764" y="16266"/>
                </a:lnTo>
                <a:lnTo>
                  <a:pt x="47244" y="16266"/>
                </a:lnTo>
                <a:lnTo>
                  <a:pt x="62484" y="9925"/>
                </a:lnTo>
                <a:lnTo>
                  <a:pt x="77724" y="23434"/>
                </a:lnTo>
                <a:lnTo>
                  <a:pt x="92964" y="23434"/>
                </a:lnTo>
                <a:lnTo>
                  <a:pt x="107442" y="16266"/>
                </a:lnTo>
                <a:lnTo>
                  <a:pt x="122682" y="11855"/>
                </a:lnTo>
                <a:lnTo>
                  <a:pt x="138684" y="11855"/>
                </a:lnTo>
                <a:lnTo>
                  <a:pt x="153924" y="15714"/>
                </a:lnTo>
                <a:lnTo>
                  <a:pt x="168783" y="11028"/>
                </a:lnTo>
                <a:lnTo>
                  <a:pt x="184023" y="18471"/>
                </a:lnTo>
                <a:lnTo>
                  <a:pt x="199644" y="29775"/>
                </a:lnTo>
                <a:lnTo>
                  <a:pt x="214122" y="22055"/>
                </a:lnTo>
                <a:lnTo>
                  <a:pt x="229743" y="22055"/>
                </a:lnTo>
                <a:lnTo>
                  <a:pt x="245364" y="8546"/>
                </a:lnTo>
                <a:lnTo>
                  <a:pt x="260604" y="16266"/>
                </a:lnTo>
                <a:lnTo>
                  <a:pt x="275844" y="16266"/>
                </a:lnTo>
                <a:lnTo>
                  <a:pt x="291084" y="9925"/>
                </a:lnTo>
                <a:lnTo>
                  <a:pt x="321564" y="9925"/>
                </a:lnTo>
                <a:lnTo>
                  <a:pt x="336804" y="23158"/>
                </a:lnTo>
                <a:lnTo>
                  <a:pt x="351282" y="18471"/>
                </a:lnTo>
                <a:lnTo>
                  <a:pt x="367665" y="0"/>
                </a:lnTo>
                <a:lnTo>
                  <a:pt x="367665" y="33910"/>
                </a:lnTo>
                <a:lnTo>
                  <a:pt x="0" y="33910"/>
                </a:lnTo>
                <a:close/>
              </a:path>
            </a:pathLst>
          </a:custGeom>
          <a:solidFill>
            <a:srgbClr val="00CEF6">
              <a:alpha val="73460"/>
            </a:srgbClr>
          </a:solidFill>
          <a:ln>
            <a:noFill/>
          </a:ln>
        </p:spPr>
      </p:sp>
      <p:sp>
        <p:nvSpPr>
          <p:cNvPr id="163" name="Google Shape;163;p5"/>
          <p:cNvSpPr/>
          <p:nvPr/>
        </p:nvSpPr>
        <p:spPr>
          <a:xfrm rot="8100000">
            <a:off x="1847981" y="4252969"/>
            <a:ext cx="122612" cy="122612"/>
          </a:xfrm>
          <a:prstGeom prst="teardrop">
            <a:avLst>
              <a:gd name="adj" fmla="val 100000"/>
            </a:avLst>
          </a:prstGeom>
          <a:solidFill>
            <a:schemeClr val="accent5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4" name="Google Shape;164;p5"/>
          <p:cNvSpPr/>
          <p:nvPr/>
        </p:nvSpPr>
        <p:spPr>
          <a:xfrm rot="8100000">
            <a:off x="6038981" y="4536819"/>
            <a:ext cx="122612" cy="122612"/>
          </a:xfrm>
          <a:prstGeom prst="teardrop">
            <a:avLst>
              <a:gd name="adj" fmla="val 100000"/>
            </a:avLst>
          </a:prstGeom>
          <a:noFill/>
          <a:ln w="28575" cap="flat" cmpd="sng">
            <a:solidFill>
              <a:schemeClr val="accen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5" name="Google Shape;165;p5"/>
          <p:cNvSpPr/>
          <p:nvPr/>
        </p:nvSpPr>
        <p:spPr>
          <a:xfrm rot="8100000">
            <a:off x="7181981" y="4570169"/>
            <a:ext cx="122612" cy="122612"/>
          </a:xfrm>
          <a:prstGeom prst="teardrop">
            <a:avLst>
              <a:gd name="adj" fmla="val 100000"/>
            </a:avLst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66" name="Google Shape;166;p5"/>
          <p:cNvGrpSpPr/>
          <p:nvPr/>
        </p:nvGrpSpPr>
        <p:grpSpPr>
          <a:xfrm>
            <a:off x="-9525" y="4462475"/>
            <a:ext cx="9167825" cy="595300"/>
            <a:chOff x="-9525" y="4462475"/>
            <a:chExt cx="9167825" cy="595300"/>
          </a:xfrm>
        </p:grpSpPr>
        <p:sp>
          <p:nvSpPr>
            <p:cNvPr id="167" name="Google Shape;167;p5"/>
            <p:cNvSpPr/>
            <p:nvPr/>
          </p:nvSpPr>
          <p:spPr>
            <a:xfrm>
              <a:off x="-9525" y="4581525"/>
              <a:ext cx="4205300" cy="476250"/>
            </a:xfrm>
            <a:custGeom>
              <a:avLst/>
              <a:gdLst/>
              <a:ahLst/>
              <a:cxnLst/>
              <a:rect l="l" t="t" r="r" b="b"/>
              <a:pathLst>
                <a:path w="168212" h="19050" extrusionOk="0">
                  <a:moveTo>
                    <a:pt x="0" y="1715"/>
                  </a:moveTo>
                  <a:lnTo>
                    <a:pt x="15812" y="16574"/>
                  </a:lnTo>
                  <a:lnTo>
                    <a:pt x="31052" y="16574"/>
                  </a:lnTo>
                  <a:lnTo>
                    <a:pt x="46292" y="14097"/>
                  </a:lnTo>
                  <a:lnTo>
                    <a:pt x="61532" y="19050"/>
                  </a:lnTo>
                  <a:lnTo>
                    <a:pt x="76581" y="11240"/>
                  </a:lnTo>
                  <a:lnTo>
                    <a:pt x="92012" y="11240"/>
                  </a:lnTo>
                  <a:lnTo>
                    <a:pt x="106871" y="0"/>
                  </a:lnTo>
                  <a:lnTo>
                    <a:pt x="122111" y="2667"/>
                  </a:lnTo>
                  <a:lnTo>
                    <a:pt x="137541" y="2667"/>
                  </a:lnTo>
                  <a:lnTo>
                    <a:pt x="152972" y="16002"/>
                  </a:lnTo>
                  <a:lnTo>
                    <a:pt x="168212" y="16002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  <p:sp>
          <p:nvSpPr>
            <p:cNvPr id="168" name="Google Shape;168;p5"/>
            <p:cNvSpPr/>
            <p:nvPr/>
          </p:nvSpPr>
          <p:spPr>
            <a:xfrm>
              <a:off x="4195775" y="4462475"/>
              <a:ext cx="3424225" cy="590550"/>
            </a:xfrm>
            <a:custGeom>
              <a:avLst/>
              <a:gdLst/>
              <a:ahLst/>
              <a:cxnLst/>
              <a:rect l="l" t="t" r="r" b="b"/>
              <a:pathLst>
                <a:path w="136969" h="23622" extrusionOk="0">
                  <a:moveTo>
                    <a:pt x="0" y="20955"/>
                  </a:moveTo>
                  <a:lnTo>
                    <a:pt x="15049" y="9144"/>
                  </a:lnTo>
                  <a:lnTo>
                    <a:pt x="30480" y="4381"/>
                  </a:lnTo>
                  <a:lnTo>
                    <a:pt x="45720" y="13716"/>
                  </a:lnTo>
                  <a:lnTo>
                    <a:pt x="60769" y="13716"/>
                  </a:lnTo>
                  <a:lnTo>
                    <a:pt x="76009" y="16573"/>
                  </a:lnTo>
                  <a:lnTo>
                    <a:pt x="91249" y="11811"/>
                  </a:lnTo>
                  <a:lnTo>
                    <a:pt x="106680" y="23622"/>
                  </a:lnTo>
                  <a:lnTo>
                    <a:pt x="122110" y="23622"/>
                  </a:lnTo>
                  <a:lnTo>
                    <a:pt x="136969" y="0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  <p:sp>
          <p:nvSpPr>
            <p:cNvPr id="169" name="Google Shape;169;p5"/>
            <p:cNvSpPr/>
            <p:nvPr/>
          </p:nvSpPr>
          <p:spPr>
            <a:xfrm>
              <a:off x="7624775" y="4472000"/>
              <a:ext cx="1533525" cy="414325"/>
            </a:xfrm>
            <a:custGeom>
              <a:avLst/>
              <a:gdLst/>
              <a:ahLst/>
              <a:cxnLst/>
              <a:rect l="l" t="t" r="r" b="b"/>
              <a:pathLst>
                <a:path w="61341" h="16573" extrusionOk="0">
                  <a:moveTo>
                    <a:pt x="0" y="0"/>
                  </a:moveTo>
                  <a:lnTo>
                    <a:pt x="15049" y="4762"/>
                  </a:lnTo>
                  <a:lnTo>
                    <a:pt x="30670" y="4762"/>
                  </a:lnTo>
                  <a:lnTo>
                    <a:pt x="45910" y="4762"/>
                  </a:lnTo>
                  <a:lnTo>
                    <a:pt x="61341" y="16573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</p:grpSp>
      <p:grpSp>
        <p:nvGrpSpPr>
          <p:cNvPr id="170" name="Google Shape;170;p5"/>
          <p:cNvGrpSpPr/>
          <p:nvPr/>
        </p:nvGrpSpPr>
        <p:grpSpPr>
          <a:xfrm>
            <a:off x="-42837" y="4443488"/>
            <a:ext cx="9229575" cy="642788"/>
            <a:chOff x="-42837" y="4443488"/>
            <a:chExt cx="9229575" cy="642788"/>
          </a:xfrm>
        </p:grpSpPr>
        <p:sp>
          <p:nvSpPr>
            <p:cNvPr id="171" name="Google Shape;171;p5"/>
            <p:cNvSpPr/>
            <p:nvPr/>
          </p:nvSpPr>
          <p:spPr>
            <a:xfrm>
              <a:off x="1114450" y="49006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" name="Google Shape;172;p5"/>
            <p:cNvSpPr/>
            <p:nvPr/>
          </p:nvSpPr>
          <p:spPr>
            <a:xfrm>
              <a:off x="1495450" y="502927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" name="Google Shape;173;p5"/>
            <p:cNvSpPr/>
            <p:nvPr/>
          </p:nvSpPr>
          <p:spPr>
            <a:xfrm>
              <a:off x="733450" y="497212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" name="Google Shape;174;p5"/>
            <p:cNvSpPr/>
            <p:nvPr/>
          </p:nvSpPr>
          <p:spPr>
            <a:xfrm>
              <a:off x="352450" y="49626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" name="Google Shape;175;p5"/>
            <p:cNvSpPr/>
            <p:nvPr/>
          </p:nvSpPr>
          <p:spPr>
            <a:xfrm>
              <a:off x="-42837" y="46054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" name="Google Shape;176;p5"/>
            <p:cNvSpPr/>
            <p:nvPr/>
          </p:nvSpPr>
          <p:spPr>
            <a:xfrm>
              <a:off x="1876450" y="48340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" name="Google Shape;177;p5"/>
            <p:cNvSpPr/>
            <p:nvPr/>
          </p:nvSpPr>
          <p:spPr>
            <a:xfrm>
              <a:off x="2257450" y="482925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" name="Google Shape;178;p5"/>
            <p:cNvSpPr/>
            <p:nvPr/>
          </p:nvSpPr>
          <p:spPr>
            <a:xfrm>
              <a:off x="2638450" y="454826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" name="Google Shape;179;p5"/>
            <p:cNvSpPr/>
            <p:nvPr/>
          </p:nvSpPr>
          <p:spPr>
            <a:xfrm>
              <a:off x="3019450" y="46149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" name="Google Shape;180;p5"/>
            <p:cNvSpPr/>
            <p:nvPr/>
          </p:nvSpPr>
          <p:spPr>
            <a:xfrm>
              <a:off x="3400450" y="46149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" name="Google Shape;181;p5"/>
            <p:cNvSpPr/>
            <p:nvPr/>
          </p:nvSpPr>
          <p:spPr>
            <a:xfrm>
              <a:off x="3781450" y="49483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" name="Google Shape;182;p5"/>
            <p:cNvSpPr/>
            <p:nvPr/>
          </p:nvSpPr>
          <p:spPr>
            <a:xfrm>
              <a:off x="4162450" y="49483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" name="Google Shape;183;p5"/>
            <p:cNvSpPr/>
            <p:nvPr/>
          </p:nvSpPr>
          <p:spPr>
            <a:xfrm>
              <a:off x="4543450" y="466732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" name="Google Shape;184;p5"/>
            <p:cNvSpPr/>
            <p:nvPr/>
          </p:nvSpPr>
          <p:spPr>
            <a:xfrm>
              <a:off x="4924450" y="45435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" name="Google Shape;185;p5"/>
            <p:cNvSpPr/>
            <p:nvPr/>
          </p:nvSpPr>
          <p:spPr>
            <a:xfrm>
              <a:off x="5305450" y="47721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" name="Google Shape;186;p5"/>
            <p:cNvSpPr/>
            <p:nvPr/>
          </p:nvSpPr>
          <p:spPr>
            <a:xfrm>
              <a:off x="5686450" y="47721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" name="Google Shape;187;p5"/>
            <p:cNvSpPr/>
            <p:nvPr/>
          </p:nvSpPr>
          <p:spPr>
            <a:xfrm>
              <a:off x="6067450" y="48483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8" name="Google Shape;188;p5"/>
            <p:cNvSpPr/>
            <p:nvPr/>
          </p:nvSpPr>
          <p:spPr>
            <a:xfrm>
              <a:off x="6448450" y="47292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9" name="Google Shape;189;p5"/>
            <p:cNvSpPr/>
            <p:nvPr/>
          </p:nvSpPr>
          <p:spPr>
            <a:xfrm>
              <a:off x="6829450" y="50245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0" name="Google Shape;190;p5"/>
            <p:cNvSpPr/>
            <p:nvPr/>
          </p:nvSpPr>
          <p:spPr>
            <a:xfrm>
              <a:off x="7210450" y="50245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1" name="Google Shape;191;p5"/>
            <p:cNvSpPr/>
            <p:nvPr/>
          </p:nvSpPr>
          <p:spPr>
            <a:xfrm>
              <a:off x="7591450" y="44434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2" name="Google Shape;192;p5"/>
            <p:cNvSpPr/>
            <p:nvPr/>
          </p:nvSpPr>
          <p:spPr>
            <a:xfrm>
              <a:off x="7972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" name="Google Shape;193;p5"/>
            <p:cNvSpPr/>
            <p:nvPr/>
          </p:nvSpPr>
          <p:spPr>
            <a:xfrm>
              <a:off x="8353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" name="Google Shape;194;p5"/>
            <p:cNvSpPr/>
            <p:nvPr/>
          </p:nvSpPr>
          <p:spPr>
            <a:xfrm>
              <a:off x="8734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" name="Google Shape;195;p5"/>
            <p:cNvSpPr/>
            <p:nvPr/>
          </p:nvSpPr>
          <p:spPr>
            <a:xfrm>
              <a:off x="9129738" y="486735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96" name="Google Shape;196;p5"/>
          <p:cNvSpPr/>
          <p:nvPr/>
        </p:nvSpPr>
        <p:spPr>
          <a:xfrm>
            <a:off x="2990700" y="4586200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97" name="Google Shape;197;p5"/>
          <p:cNvSpPr/>
          <p:nvPr/>
        </p:nvSpPr>
        <p:spPr>
          <a:xfrm>
            <a:off x="1085700" y="4871950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98" name="Google Shape;198;p5"/>
          <p:cNvSpPr/>
          <p:nvPr/>
        </p:nvSpPr>
        <p:spPr>
          <a:xfrm>
            <a:off x="4895700" y="4516032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99" name="Google Shape;199;p5"/>
          <p:cNvSpPr/>
          <p:nvPr/>
        </p:nvSpPr>
        <p:spPr>
          <a:xfrm rot="8100000">
            <a:off x="8699949" y="4329169"/>
            <a:ext cx="122612" cy="122612"/>
          </a:xfrm>
          <a:prstGeom prst="teardrop">
            <a:avLst>
              <a:gd name="adj" fmla="val 100000"/>
            </a:avLst>
          </a:prstGeom>
          <a:noFill/>
          <a:ln w="28575" cap="flat" cmpd="sng">
            <a:solidFill>
              <a:schemeClr val="accent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0" name="Google Shape;200;p5"/>
          <p:cNvSpPr txBox="1">
            <a:spLocks noGrp="1"/>
          </p:cNvSpPr>
          <p:nvPr>
            <p:ph type="title"/>
          </p:nvPr>
        </p:nvSpPr>
        <p:spPr>
          <a:xfrm>
            <a:off x="1047750" y="634125"/>
            <a:ext cx="6996600" cy="715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9pPr>
          </a:lstStyle>
          <a:p>
            <a:endParaRPr/>
          </a:p>
        </p:txBody>
      </p:sp>
      <p:sp>
        <p:nvSpPr>
          <p:cNvPr id="201" name="Google Shape;201;p5"/>
          <p:cNvSpPr txBox="1">
            <a:spLocks noGrp="1"/>
          </p:cNvSpPr>
          <p:nvPr>
            <p:ph type="body" idx="1"/>
          </p:nvPr>
        </p:nvSpPr>
        <p:spPr>
          <a:xfrm>
            <a:off x="1075850" y="1540175"/>
            <a:ext cx="6996600" cy="1922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55600">
              <a:spcBef>
                <a:spcPts val="600"/>
              </a:spcBef>
              <a:spcAft>
                <a:spcPts val="0"/>
              </a:spcAft>
              <a:buSzPts val="2000"/>
              <a:buChar char="◉"/>
              <a:defRPr/>
            </a:lvl1pPr>
            <a:lvl2pPr marL="914400" lvl="1" indent="-342900">
              <a:spcBef>
                <a:spcPts val="0"/>
              </a:spcBef>
              <a:spcAft>
                <a:spcPts val="0"/>
              </a:spcAft>
              <a:buSzPts val="1800"/>
              <a:buChar char="◉"/>
              <a:defRPr/>
            </a:lvl2pPr>
            <a:lvl3pPr marL="1371600" lvl="2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marL="1828800" lvl="3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marL="2286000" lvl="4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marL="2743200" lvl="5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marL="3200400" lvl="6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marL="3657600" lvl="7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marL="4114800" lvl="8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>
            <a:endParaRPr/>
          </a:p>
        </p:txBody>
      </p:sp>
      <p:sp>
        <p:nvSpPr>
          <p:cNvPr id="202" name="Google Shape;202;p5"/>
          <p:cNvSpPr txBox="1">
            <a:spLocks noGrp="1"/>
          </p:cNvSpPr>
          <p:nvPr>
            <p:ph type="sldNum" idx="12"/>
          </p:nvPr>
        </p:nvSpPr>
        <p:spPr>
          <a:xfrm>
            <a:off x="8556775" y="4826200"/>
            <a:ext cx="548700" cy="31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2 columns" type="twoColTx">
  <p:cSld name="TITLE_AND_TWO_COLUMNS">
    <p:spTree>
      <p:nvGrpSpPr>
        <p:cNvPr id="1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p6"/>
          <p:cNvSpPr/>
          <p:nvPr/>
        </p:nvSpPr>
        <p:spPr>
          <a:xfrm>
            <a:off x="-28575" y="4446775"/>
            <a:ext cx="9191625" cy="712478"/>
          </a:xfrm>
          <a:custGeom>
            <a:avLst/>
            <a:gdLst/>
            <a:ahLst/>
            <a:cxnLst/>
            <a:rect l="l" t="t" r="r" b="b"/>
            <a:pathLst>
              <a:path w="367665" h="41339" extrusionOk="0">
                <a:moveTo>
                  <a:pt x="381" y="381"/>
                </a:moveTo>
                <a:lnTo>
                  <a:pt x="16574" y="16383"/>
                </a:lnTo>
                <a:lnTo>
                  <a:pt x="31623" y="7430"/>
                </a:lnTo>
                <a:lnTo>
                  <a:pt x="62484" y="7239"/>
                </a:lnTo>
                <a:lnTo>
                  <a:pt x="77724" y="0"/>
                </a:lnTo>
                <a:lnTo>
                  <a:pt x="92964" y="19622"/>
                </a:lnTo>
                <a:lnTo>
                  <a:pt x="108014" y="30861"/>
                </a:lnTo>
                <a:lnTo>
                  <a:pt x="123063" y="30671"/>
                </a:lnTo>
                <a:lnTo>
                  <a:pt x="139065" y="15050"/>
                </a:lnTo>
                <a:lnTo>
                  <a:pt x="154115" y="11430"/>
                </a:lnTo>
                <a:lnTo>
                  <a:pt x="168783" y="3408"/>
                </a:lnTo>
                <a:lnTo>
                  <a:pt x="184404" y="21527"/>
                </a:lnTo>
                <a:lnTo>
                  <a:pt x="199644" y="22155"/>
                </a:lnTo>
                <a:lnTo>
                  <a:pt x="214694" y="36386"/>
                </a:lnTo>
                <a:lnTo>
                  <a:pt x="230124" y="36386"/>
                </a:lnTo>
                <a:lnTo>
                  <a:pt x="246126" y="29147"/>
                </a:lnTo>
                <a:lnTo>
                  <a:pt x="261176" y="29147"/>
                </a:lnTo>
                <a:lnTo>
                  <a:pt x="275463" y="16574"/>
                </a:lnTo>
                <a:lnTo>
                  <a:pt x="291656" y="24384"/>
                </a:lnTo>
                <a:lnTo>
                  <a:pt x="305943" y="11811"/>
                </a:lnTo>
                <a:lnTo>
                  <a:pt x="336804" y="11621"/>
                </a:lnTo>
                <a:lnTo>
                  <a:pt x="351854" y="16383"/>
                </a:lnTo>
                <a:lnTo>
                  <a:pt x="367665" y="4001"/>
                </a:lnTo>
                <a:lnTo>
                  <a:pt x="367284" y="41339"/>
                </a:lnTo>
                <a:lnTo>
                  <a:pt x="0" y="41339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</p:sp>
      <p:sp>
        <p:nvSpPr>
          <p:cNvPr id="205" name="Google Shape;205;p6"/>
          <p:cNvSpPr/>
          <p:nvPr/>
        </p:nvSpPr>
        <p:spPr>
          <a:xfrm>
            <a:off x="-28575" y="4578111"/>
            <a:ext cx="9191625" cy="584439"/>
          </a:xfrm>
          <a:custGeom>
            <a:avLst/>
            <a:gdLst/>
            <a:ahLst/>
            <a:cxnLst/>
            <a:rect l="l" t="t" r="r" b="b"/>
            <a:pathLst>
              <a:path w="367665" h="33910" extrusionOk="0">
                <a:moveTo>
                  <a:pt x="381" y="8001"/>
                </a:moveTo>
                <a:lnTo>
                  <a:pt x="16764" y="16266"/>
                </a:lnTo>
                <a:lnTo>
                  <a:pt x="47244" y="16266"/>
                </a:lnTo>
                <a:lnTo>
                  <a:pt x="62484" y="9925"/>
                </a:lnTo>
                <a:lnTo>
                  <a:pt x="77724" y="23434"/>
                </a:lnTo>
                <a:lnTo>
                  <a:pt x="92964" y="23434"/>
                </a:lnTo>
                <a:lnTo>
                  <a:pt x="107442" y="16266"/>
                </a:lnTo>
                <a:lnTo>
                  <a:pt x="122682" y="11855"/>
                </a:lnTo>
                <a:lnTo>
                  <a:pt x="138684" y="11855"/>
                </a:lnTo>
                <a:lnTo>
                  <a:pt x="153924" y="15714"/>
                </a:lnTo>
                <a:lnTo>
                  <a:pt x="168783" y="11028"/>
                </a:lnTo>
                <a:lnTo>
                  <a:pt x="184023" y="18471"/>
                </a:lnTo>
                <a:lnTo>
                  <a:pt x="199644" y="29775"/>
                </a:lnTo>
                <a:lnTo>
                  <a:pt x="214122" y="22055"/>
                </a:lnTo>
                <a:lnTo>
                  <a:pt x="229743" y="22055"/>
                </a:lnTo>
                <a:lnTo>
                  <a:pt x="245364" y="8546"/>
                </a:lnTo>
                <a:lnTo>
                  <a:pt x="260604" y="16266"/>
                </a:lnTo>
                <a:lnTo>
                  <a:pt x="275844" y="16266"/>
                </a:lnTo>
                <a:lnTo>
                  <a:pt x="291084" y="9925"/>
                </a:lnTo>
                <a:lnTo>
                  <a:pt x="321564" y="9925"/>
                </a:lnTo>
                <a:lnTo>
                  <a:pt x="336804" y="23158"/>
                </a:lnTo>
                <a:lnTo>
                  <a:pt x="351282" y="18471"/>
                </a:lnTo>
                <a:lnTo>
                  <a:pt x="367665" y="0"/>
                </a:lnTo>
                <a:lnTo>
                  <a:pt x="367665" y="33910"/>
                </a:lnTo>
                <a:lnTo>
                  <a:pt x="0" y="33910"/>
                </a:lnTo>
                <a:close/>
              </a:path>
            </a:pathLst>
          </a:custGeom>
          <a:solidFill>
            <a:srgbClr val="00CEF6">
              <a:alpha val="73460"/>
            </a:srgbClr>
          </a:solidFill>
          <a:ln>
            <a:noFill/>
          </a:ln>
        </p:spPr>
      </p:sp>
      <p:sp>
        <p:nvSpPr>
          <p:cNvPr id="206" name="Google Shape;206;p6"/>
          <p:cNvSpPr/>
          <p:nvPr/>
        </p:nvSpPr>
        <p:spPr>
          <a:xfrm rot="8100000">
            <a:off x="1847981" y="4252969"/>
            <a:ext cx="122612" cy="122612"/>
          </a:xfrm>
          <a:prstGeom prst="teardrop">
            <a:avLst>
              <a:gd name="adj" fmla="val 100000"/>
            </a:avLst>
          </a:prstGeom>
          <a:solidFill>
            <a:schemeClr val="accent5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7" name="Google Shape;207;p6"/>
          <p:cNvSpPr/>
          <p:nvPr/>
        </p:nvSpPr>
        <p:spPr>
          <a:xfrm rot="8100000">
            <a:off x="6038981" y="4536819"/>
            <a:ext cx="122612" cy="122612"/>
          </a:xfrm>
          <a:prstGeom prst="teardrop">
            <a:avLst>
              <a:gd name="adj" fmla="val 100000"/>
            </a:avLst>
          </a:prstGeom>
          <a:noFill/>
          <a:ln w="28575" cap="flat" cmpd="sng">
            <a:solidFill>
              <a:schemeClr val="accen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8" name="Google Shape;208;p6"/>
          <p:cNvSpPr/>
          <p:nvPr/>
        </p:nvSpPr>
        <p:spPr>
          <a:xfrm rot="8100000">
            <a:off x="7181981" y="4570169"/>
            <a:ext cx="122612" cy="122612"/>
          </a:xfrm>
          <a:prstGeom prst="teardrop">
            <a:avLst>
              <a:gd name="adj" fmla="val 100000"/>
            </a:avLst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09" name="Google Shape;209;p6"/>
          <p:cNvGrpSpPr/>
          <p:nvPr/>
        </p:nvGrpSpPr>
        <p:grpSpPr>
          <a:xfrm>
            <a:off x="-9525" y="4462475"/>
            <a:ext cx="9167825" cy="595300"/>
            <a:chOff x="-9525" y="4462475"/>
            <a:chExt cx="9167825" cy="595300"/>
          </a:xfrm>
        </p:grpSpPr>
        <p:sp>
          <p:nvSpPr>
            <p:cNvPr id="210" name="Google Shape;210;p6"/>
            <p:cNvSpPr/>
            <p:nvPr/>
          </p:nvSpPr>
          <p:spPr>
            <a:xfrm>
              <a:off x="-9525" y="4581525"/>
              <a:ext cx="4205300" cy="476250"/>
            </a:xfrm>
            <a:custGeom>
              <a:avLst/>
              <a:gdLst/>
              <a:ahLst/>
              <a:cxnLst/>
              <a:rect l="l" t="t" r="r" b="b"/>
              <a:pathLst>
                <a:path w="168212" h="19050" extrusionOk="0">
                  <a:moveTo>
                    <a:pt x="0" y="1715"/>
                  </a:moveTo>
                  <a:lnTo>
                    <a:pt x="15812" y="16574"/>
                  </a:lnTo>
                  <a:lnTo>
                    <a:pt x="31052" y="16574"/>
                  </a:lnTo>
                  <a:lnTo>
                    <a:pt x="46292" y="14097"/>
                  </a:lnTo>
                  <a:lnTo>
                    <a:pt x="61532" y="19050"/>
                  </a:lnTo>
                  <a:lnTo>
                    <a:pt x="76581" y="11240"/>
                  </a:lnTo>
                  <a:lnTo>
                    <a:pt x="92012" y="11240"/>
                  </a:lnTo>
                  <a:lnTo>
                    <a:pt x="106871" y="0"/>
                  </a:lnTo>
                  <a:lnTo>
                    <a:pt x="122111" y="2667"/>
                  </a:lnTo>
                  <a:lnTo>
                    <a:pt x="137541" y="2667"/>
                  </a:lnTo>
                  <a:lnTo>
                    <a:pt x="152972" y="16002"/>
                  </a:lnTo>
                  <a:lnTo>
                    <a:pt x="168212" y="16002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  <p:sp>
          <p:nvSpPr>
            <p:cNvPr id="211" name="Google Shape;211;p6"/>
            <p:cNvSpPr/>
            <p:nvPr/>
          </p:nvSpPr>
          <p:spPr>
            <a:xfrm>
              <a:off x="4195775" y="4462475"/>
              <a:ext cx="3424225" cy="590550"/>
            </a:xfrm>
            <a:custGeom>
              <a:avLst/>
              <a:gdLst/>
              <a:ahLst/>
              <a:cxnLst/>
              <a:rect l="l" t="t" r="r" b="b"/>
              <a:pathLst>
                <a:path w="136969" h="23622" extrusionOk="0">
                  <a:moveTo>
                    <a:pt x="0" y="20955"/>
                  </a:moveTo>
                  <a:lnTo>
                    <a:pt x="15049" y="9144"/>
                  </a:lnTo>
                  <a:lnTo>
                    <a:pt x="30480" y="4381"/>
                  </a:lnTo>
                  <a:lnTo>
                    <a:pt x="45720" y="13716"/>
                  </a:lnTo>
                  <a:lnTo>
                    <a:pt x="60769" y="13716"/>
                  </a:lnTo>
                  <a:lnTo>
                    <a:pt x="76009" y="16573"/>
                  </a:lnTo>
                  <a:lnTo>
                    <a:pt x="91249" y="11811"/>
                  </a:lnTo>
                  <a:lnTo>
                    <a:pt x="106680" y="23622"/>
                  </a:lnTo>
                  <a:lnTo>
                    <a:pt x="122110" y="23622"/>
                  </a:lnTo>
                  <a:lnTo>
                    <a:pt x="136969" y="0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  <p:sp>
          <p:nvSpPr>
            <p:cNvPr id="212" name="Google Shape;212;p6"/>
            <p:cNvSpPr/>
            <p:nvPr/>
          </p:nvSpPr>
          <p:spPr>
            <a:xfrm>
              <a:off x="7624775" y="4472000"/>
              <a:ext cx="1533525" cy="414325"/>
            </a:xfrm>
            <a:custGeom>
              <a:avLst/>
              <a:gdLst/>
              <a:ahLst/>
              <a:cxnLst/>
              <a:rect l="l" t="t" r="r" b="b"/>
              <a:pathLst>
                <a:path w="61341" h="16573" extrusionOk="0">
                  <a:moveTo>
                    <a:pt x="0" y="0"/>
                  </a:moveTo>
                  <a:lnTo>
                    <a:pt x="15049" y="4762"/>
                  </a:lnTo>
                  <a:lnTo>
                    <a:pt x="30670" y="4762"/>
                  </a:lnTo>
                  <a:lnTo>
                    <a:pt x="45910" y="4762"/>
                  </a:lnTo>
                  <a:lnTo>
                    <a:pt x="61341" y="16573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</p:grpSp>
      <p:grpSp>
        <p:nvGrpSpPr>
          <p:cNvPr id="213" name="Google Shape;213;p6"/>
          <p:cNvGrpSpPr/>
          <p:nvPr/>
        </p:nvGrpSpPr>
        <p:grpSpPr>
          <a:xfrm>
            <a:off x="-42837" y="4443488"/>
            <a:ext cx="9229575" cy="642788"/>
            <a:chOff x="-42837" y="4443488"/>
            <a:chExt cx="9229575" cy="642788"/>
          </a:xfrm>
        </p:grpSpPr>
        <p:sp>
          <p:nvSpPr>
            <p:cNvPr id="214" name="Google Shape;214;p6"/>
            <p:cNvSpPr/>
            <p:nvPr/>
          </p:nvSpPr>
          <p:spPr>
            <a:xfrm>
              <a:off x="1114450" y="49006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5" name="Google Shape;215;p6"/>
            <p:cNvSpPr/>
            <p:nvPr/>
          </p:nvSpPr>
          <p:spPr>
            <a:xfrm>
              <a:off x="1495450" y="502927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6" name="Google Shape;216;p6"/>
            <p:cNvSpPr/>
            <p:nvPr/>
          </p:nvSpPr>
          <p:spPr>
            <a:xfrm>
              <a:off x="733450" y="497212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7" name="Google Shape;217;p6"/>
            <p:cNvSpPr/>
            <p:nvPr/>
          </p:nvSpPr>
          <p:spPr>
            <a:xfrm>
              <a:off x="352450" y="49626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8" name="Google Shape;218;p6"/>
            <p:cNvSpPr/>
            <p:nvPr/>
          </p:nvSpPr>
          <p:spPr>
            <a:xfrm>
              <a:off x="-42837" y="46054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9" name="Google Shape;219;p6"/>
            <p:cNvSpPr/>
            <p:nvPr/>
          </p:nvSpPr>
          <p:spPr>
            <a:xfrm>
              <a:off x="1876450" y="48340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0" name="Google Shape;220;p6"/>
            <p:cNvSpPr/>
            <p:nvPr/>
          </p:nvSpPr>
          <p:spPr>
            <a:xfrm>
              <a:off x="2257450" y="482925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1" name="Google Shape;221;p6"/>
            <p:cNvSpPr/>
            <p:nvPr/>
          </p:nvSpPr>
          <p:spPr>
            <a:xfrm>
              <a:off x="2638450" y="454826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2" name="Google Shape;222;p6"/>
            <p:cNvSpPr/>
            <p:nvPr/>
          </p:nvSpPr>
          <p:spPr>
            <a:xfrm>
              <a:off x="3019450" y="46149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3" name="Google Shape;223;p6"/>
            <p:cNvSpPr/>
            <p:nvPr/>
          </p:nvSpPr>
          <p:spPr>
            <a:xfrm>
              <a:off x="3400450" y="46149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4" name="Google Shape;224;p6"/>
            <p:cNvSpPr/>
            <p:nvPr/>
          </p:nvSpPr>
          <p:spPr>
            <a:xfrm>
              <a:off x="3781450" y="49483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5" name="Google Shape;225;p6"/>
            <p:cNvSpPr/>
            <p:nvPr/>
          </p:nvSpPr>
          <p:spPr>
            <a:xfrm>
              <a:off x="4162450" y="49483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6" name="Google Shape;226;p6"/>
            <p:cNvSpPr/>
            <p:nvPr/>
          </p:nvSpPr>
          <p:spPr>
            <a:xfrm>
              <a:off x="4543450" y="466732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7" name="Google Shape;227;p6"/>
            <p:cNvSpPr/>
            <p:nvPr/>
          </p:nvSpPr>
          <p:spPr>
            <a:xfrm>
              <a:off x="4924450" y="45435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8" name="Google Shape;228;p6"/>
            <p:cNvSpPr/>
            <p:nvPr/>
          </p:nvSpPr>
          <p:spPr>
            <a:xfrm>
              <a:off x="5305450" y="47721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9" name="Google Shape;229;p6"/>
            <p:cNvSpPr/>
            <p:nvPr/>
          </p:nvSpPr>
          <p:spPr>
            <a:xfrm>
              <a:off x="5686450" y="47721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0" name="Google Shape;230;p6"/>
            <p:cNvSpPr/>
            <p:nvPr/>
          </p:nvSpPr>
          <p:spPr>
            <a:xfrm>
              <a:off x="6067450" y="48483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1" name="Google Shape;231;p6"/>
            <p:cNvSpPr/>
            <p:nvPr/>
          </p:nvSpPr>
          <p:spPr>
            <a:xfrm>
              <a:off x="6448450" y="47292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" name="Google Shape;232;p6"/>
            <p:cNvSpPr/>
            <p:nvPr/>
          </p:nvSpPr>
          <p:spPr>
            <a:xfrm>
              <a:off x="6829450" y="50245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" name="Google Shape;233;p6"/>
            <p:cNvSpPr/>
            <p:nvPr/>
          </p:nvSpPr>
          <p:spPr>
            <a:xfrm>
              <a:off x="7210450" y="50245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" name="Google Shape;234;p6"/>
            <p:cNvSpPr/>
            <p:nvPr/>
          </p:nvSpPr>
          <p:spPr>
            <a:xfrm>
              <a:off x="7591450" y="44434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" name="Google Shape;235;p6"/>
            <p:cNvSpPr/>
            <p:nvPr/>
          </p:nvSpPr>
          <p:spPr>
            <a:xfrm>
              <a:off x="7972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" name="Google Shape;236;p6"/>
            <p:cNvSpPr/>
            <p:nvPr/>
          </p:nvSpPr>
          <p:spPr>
            <a:xfrm>
              <a:off x="8353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" name="Google Shape;237;p6"/>
            <p:cNvSpPr/>
            <p:nvPr/>
          </p:nvSpPr>
          <p:spPr>
            <a:xfrm>
              <a:off x="8734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8" name="Google Shape;238;p6"/>
            <p:cNvSpPr/>
            <p:nvPr/>
          </p:nvSpPr>
          <p:spPr>
            <a:xfrm>
              <a:off x="9129738" y="486735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39" name="Google Shape;239;p6"/>
          <p:cNvSpPr/>
          <p:nvPr/>
        </p:nvSpPr>
        <p:spPr>
          <a:xfrm>
            <a:off x="2990700" y="4586200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0" name="Google Shape;240;p6"/>
          <p:cNvSpPr/>
          <p:nvPr/>
        </p:nvSpPr>
        <p:spPr>
          <a:xfrm>
            <a:off x="1085700" y="4871950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1" name="Google Shape;241;p6"/>
          <p:cNvSpPr/>
          <p:nvPr/>
        </p:nvSpPr>
        <p:spPr>
          <a:xfrm>
            <a:off x="4895700" y="4516032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2" name="Google Shape;242;p6"/>
          <p:cNvSpPr/>
          <p:nvPr/>
        </p:nvSpPr>
        <p:spPr>
          <a:xfrm rot="8100000">
            <a:off x="8699949" y="4329169"/>
            <a:ext cx="122612" cy="122612"/>
          </a:xfrm>
          <a:prstGeom prst="teardrop">
            <a:avLst>
              <a:gd name="adj" fmla="val 100000"/>
            </a:avLst>
          </a:prstGeom>
          <a:noFill/>
          <a:ln w="28575" cap="flat" cmpd="sng">
            <a:solidFill>
              <a:schemeClr val="accent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3" name="Google Shape;243;p6"/>
          <p:cNvSpPr txBox="1">
            <a:spLocks noGrp="1"/>
          </p:cNvSpPr>
          <p:nvPr>
            <p:ph type="title"/>
          </p:nvPr>
        </p:nvSpPr>
        <p:spPr>
          <a:xfrm>
            <a:off x="1047750" y="634125"/>
            <a:ext cx="6996600" cy="715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9pPr>
          </a:lstStyle>
          <a:p>
            <a:endParaRPr/>
          </a:p>
        </p:txBody>
      </p:sp>
      <p:sp>
        <p:nvSpPr>
          <p:cNvPr id="244" name="Google Shape;244;p6"/>
          <p:cNvSpPr txBox="1">
            <a:spLocks noGrp="1"/>
          </p:cNvSpPr>
          <p:nvPr>
            <p:ph type="body" idx="1"/>
          </p:nvPr>
        </p:nvSpPr>
        <p:spPr>
          <a:xfrm>
            <a:off x="1131500" y="1552950"/>
            <a:ext cx="3339900" cy="2665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600"/>
              </a:spcBef>
              <a:spcAft>
                <a:spcPts val="0"/>
              </a:spcAft>
              <a:buSzPts val="1800"/>
              <a:buChar char="◉"/>
              <a:defRPr sz="1800"/>
            </a:lvl1pPr>
            <a:lvl2pPr marL="914400" lvl="1" indent="-342900">
              <a:spcBef>
                <a:spcPts val="0"/>
              </a:spcBef>
              <a:spcAft>
                <a:spcPts val="0"/>
              </a:spcAft>
              <a:buSzPts val="1800"/>
              <a:buChar char="◉"/>
              <a:defRPr/>
            </a:lvl2pPr>
            <a:lvl3pPr marL="1371600" lvl="2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marL="1828800" lvl="3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marL="2286000" lvl="4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marL="2743200" lvl="5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marL="3200400" lvl="6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marL="3657600" lvl="7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marL="4114800" lvl="8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>
            <a:endParaRPr/>
          </a:p>
        </p:txBody>
      </p:sp>
      <p:sp>
        <p:nvSpPr>
          <p:cNvPr id="245" name="Google Shape;245;p6"/>
          <p:cNvSpPr txBox="1">
            <a:spLocks noGrp="1"/>
          </p:cNvSpPr>
          <p:nvPr>
            <p:ph type="body" idx="2"/>
          </p:nvPr>
        </p:nvSpPr>
        <p:spPr>
          <a:xfrm>
            <a:off x="4672563" y="1552950"/>
            <a:ext cx="3339900" cy="2665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600"/>
              </a:spcBef>
              <a:spcAft>
                <a:spcPts val="0"/>
              </a:spcAft>
              <a:buSzPts val="1800"/>
              <a:buChar char="◉"/>
              <a:defRPr sz="1800"/>
            </a:lvl1pPr>
            <a:lvl2pPr marL="914400" lvl="1" indent="-342900">
              <a:spcBef>
                <a:spcPts val="0"/>
              </a:spcBef>
              <a:spcAft>
                <a:spcPts val="0"/>
              </a:spcAft>
              <a:buSzPts val="1800"/>
              <a:buChar char="◉"/>
              <a:defRPr/>
            </a:lvl2pPr>
            <a:lvl3pPr marL="1371600" lvl="2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marL="1828800" lvl="3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marL="2286000" lvl="4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marL="2743200" lvl="5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marL="3200400" lvl="6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marL="3657600" lvl="7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marL="4114800" lvl="8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>
            <a:endParaRPr/>
          </a:p>
        </p:txBody>
      </p:sp>
      <p:sp>
        <p:nvSpPr>
          <p:cNvPr id="246" name="Google Shape;246;p6"/>
          <p:cNvSpPr txBox="1">
            <a:spLocks noGrp="1"/>
          </p:cNvSpPr>
          <p:nvPr>
            <p:ph type="sldNum" idx="12"/>
          </p:nvPr>
        </p:nvSpPr>
        <p:spPr>
          <a:xfrm>
            <a:off x="8556775" y="4826200"/>
            <a:ext cx="548700" cy="31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p8"/>
          <p:cNvSpPr/>
          <p:nvPr/>
        </p:nvSpPr>
        <p:spPr>
          <a:xfrm>
            <a:off x="-28575" y="4446775"/>
            <a:ext cx="9191625" cy="712478"/>
          </a:xfrm>
          <a:custGeom>
            <a:avLst/>
            <a:gdLst/>
            <a:ahLst/>
            <a:cxnLst/>
            <a:rect l="l" t="t" r="r" b="b"/>
            <a:pathLst>
              <a:path w="367665" h="41339" extrusionOk="0">
                <a:moveTo>
                  <a:pt x="381" y="381"/>
                </a:moveTo>
                <a:lnTo>
                  <a:pt x="16574" y="16383"/>
                </a:lnTo>
                <a:lnTo>
                  <a:pt x="31623" y="7430"/>
                </a:lnTo>
                <a:lnTo>
                  <a:pt x="62484" y="7239"/>
                </a:lnTo>
                <a:lnTo>
                  <a:pt x="77724" y="0"/>
                </a:lnTo>
                <a:lnTo>
                  <a:pt x="92964" y="19622"/>
                </a:lnTo>
                <a:lnTo>
                  <a:pt x="108014" y="30861"/>
                </a:lnTo>
                <a:lnTo>
                  <a:pt x="123063" y="30671"/>
                </a:lnTo>
                <a:lnTo>
                  <a:pt x="139065" y="15050"/>
                </a:lnTo>
                <a:lnTo>
                  <a:pt x="154115" y="11430"/>
                </a:lnTo>
                <a:lnTo>
                  <a:pt x="168783" y="3408"/>
                </a:lnTo>
                <a:lnTo>
                  <a:pt x="184404" y="21527"/>
                </a:lnTo>
                <a:lnTo>
                  <a:pt x="199644" y="22155"/>
                </a:lnTo>
                <a:lnTo>
                  <a:pt x="214694" y="36386"/>
                </a:lnTo>
                <a:lnTo>
                  <a:pt x="230124" y="36386"/>
                </a:lnTo>
                <a:lnTo>
                  <a:pt x="246126" y="29147"/>
                </a:lnTo>
                <a:lnTo>
                  <a:pt x="261176" y="29147"/>
                </a:lnTo>
                <a:lnTo>
                  <a:pt x="275463" y="16574"/>
                </a:lnTo>
                <a:lnTo>
                  <a:pt x="291656" y="24384"/>
                </a:lnTo>
                <a:lnTo>
                  <a:pt x="305943" y="11811"/>
                </a:lnTo>
                <a:lnTo>
                  <a:pt x="336804" y="11621"/>
                </a:lnTo>
                <a:lnTo>
                  <a:pt x="351854" y="16383"/>
                </a:lnTo>
                <a:lnTo>
                  <a:pt x="367665" y="4001"/>
                </a:lnTo>
                <a:lnTo>
                  <a:pt x="367284" y="41339"/>
                </a:lnTo>
                <a:lnTo>
                  <a:pt x="0" y="41339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</p:sp>
      <p:sp>
        <p:nvSpPr>
          <p:cNvPr id="294" name="Google Shape;294;p8"/>
          <p:cNvSpPr/>
          <p:nvPr/>
        </p:nvSpPr>
        <p:spPr>
          <a:xfrm>
            <a:off x="-28575" y="4578111"/>
            <a:ext cx="9191625" cy="584439"/>
          </a:xfrm>
          <a:custGeom>
            <a:avLst/>
            <a:gdLst/>
            <a:ahLst/>
            <a:cxnLst/>
            <a:rect l="l" t="t" r="r" b="b"/>
            <a:pathLst>
              <a:path w="367665" h="33910" extrusionOk="0">
                <a:moveTo>
                  <a:pt x="381" y="8001"/>
                </a:moveTo>
                <a:lnTo>
                  <a:pt x="16764" y="16266"/>
                </a:lnTo>
                <a:lnTo>
                  <a:pt x="47244" y="16266"/>
                </a:lnTo>
                <a:lnTo>
                  <a:pt x="62484" y="9925"/>
                </a:lnTo>
                <a:lnTo>
                  <a:pt x="77724" y="23434"/>
                </a:lnTo>
                <a:lnTo>
                  <a:pt x="92964" y="23434"/>
                </a:lnTo>
                <a:lnTo>
                  <a:pt x="107442" y="16266"/>
                </a:lnTo>
                <a:lnTo>
                  <a:pt x="122682" y="11855"/>
                </a:lnTo>
                <a:lnTo>
                  <a:pt x="138684" y="11855"/>
                </a:lnTo>
                <a:lnTo>
                  <a:pt x="153924" y="15714"/>
                </a:lnTo>
                <a:lnTo>
                  <a:pt x="168783" y="11028"/>
                </a:lnTo>
                <a:lnTo>
                  <a:pt x="184023" y="18471"/>
                </a:lnTo>
                <a:lnTo>
                  <a:pt x="199644" y="29775"/>
                </a:lnTo>
                <a:lnTo>
                  <a:pt x="214122" y="22055"/>
                </a:lnTo>
                <a:lnTo>
                  <a:pt x="229743" y="22055"/>
                </a:lnTo>
                <a:lnTo>
                  <a:pt x="245364" y="8546"/>
                </a:lnTo>
                <a:lnTo>
                  <a:pt x="260604" y="16266"/>
                </a:lnTo>
                <a:lnTo>
                  <a:pt x="275844" y="16266"/>
                </a:lnTo>
                <a:lnTo>
                  <a:pt x="291084" y="9925"/>
                </a:lnTo>
                <a:lnTo>
                  <a:pt x="321564" y="9925"/>
                </a:lnTo>
                <a:lnTo>
                  <a:pt x="336804" y="23158"/>
                </a:lnTo>
                <a:lnTo>
                  <a:pt x="351282" y="18471"/>
                </a:lnTo>
                <a:lnTo>
                  <a:pt x="367665" y="0"/>
                </a:lnTo>
                <a:lnTo>
                  <a:pt x="367665" y="33910"/>
                </a:lnTo>
                <a:lnTo>
                  <a:pt x="0" y="33910"/>
                </a:lnTo>
                <a:close/>
              </a:path>
            </a:pathLst>
          </a:custGeom>
          <a:solidFill>
            <a:srgbClr val="00CEF6">
              <a:alpha val="73460"/>
            </a:srgbClr>
          </a:solidFill>
          <a:ln>
            <a:noFill/>
          </a:ln>
        </p:spPr>
      </p:sp>
      <p:sp>
        <p:nvSpPr>
          <p:cNvPr id="295" name="Google Shape;295;p8"/>
          <p:cNvSpPr/>
          <p:nvPr/>
        </p:nvSpPr>
        <p:spPr>
          <a:xfrm rot="8100000">
            <a:off x="1847981" y="4252969"/>
            <a:ext cx="122612" cy="122612"/>
          </a:xfrm>
          <a:prstGeom prst="teardrop">
            <a:avLst>
              <a:gd name="adj" fmla="val 100000"/>
            </a:avLst>
          </a:prstGeom>
          <a:solidFill>
            <a:schemeClr val="accent5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96" name="Google Shape;296;p8"/>
          <p:cNvSpPr/>
          <p:nvPr/>
        </p:nvSpPr>
        <p:spPr>
          <a:xfrm rot="8100000">
            <a:off x="6038981" y="4536819"/>
            <a:ext cx="122612" cy="122612"/>
          </a:xfrm>
          <a:prstGeom prst="teardrop">
            <a:avLst>
              <a:gd name="adj" fmla="val 100000"/>
            </a:avLst>
          </a:prstGeom>
          <a:noFill/>
          <a:ln w="28575" cap="flat" cmpd="sng">
            <a:solidFill>
              <a:schemeClr val="accen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97" name="Google Shape;297;p8"/>
          <p:cNvSpPr/>
          <p:nvPr/>
        </p:nvSpPr>
        <p:spPr>
          <a:xfrm rot="8100000">
            <a:off x="7181981" y="4570169"/>
            <a:ext cx="122612" cy="122612"/>
          </a:xfrm>
          <a:prstGeom prst="teardrop">
            <a:avLst>
              <a:gd name="adj" fmla="val 100000"/>
            </a:avLst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98" name="Google Shape;298;p8"/>
          <p:cNvGrpSpPr/>
          <p:nvPr/>
        </p:nvGrpSpPr>
        <p:grpSpPr>
          <a:xfrm>
            <a:off x="-9525" y="4462475"/>
            <a:ext cx="9167825" cy="595300"/>
            <a:chOff x="-9525" y="4462475"/>
            <a:chExt cx="9167825" cy="595300"/>
          </a:xfrm>
        </p:grpSpPr>
        <p:sp>
          <p:nvSpPr>
            <p:cNvPr id="299" name="Google Shape;299;p8"/>
            <p:cNvSpPr/>
            <p:nvPr/>
          </p:nvSpPr>
          <p:spPr>
            <a:xfrm>
              <a:off x="-9525" y="4581525"/>
              <a:ext cx="4205300" cy="476250"/>
            </a:xfrm>
            <a:custGeom>
              <a:avLst/>
              <a:gdLst/>
              <a:ahLst/>
              <a:cxnLst/>
              <a:rect l="l" t="t" r="r" b="b"/>
              <a:pathLst>
                <a:path w="168212" h="19050" extrusionOk="0">
                  <a:moveTo>
                    <a:pt x="0" y="1715"/>
                  </a:moveTo>
                  <a:lnTo>
                    <a:pt x="15812" y="16574"/>
                  </a:lnTo>
                  <a:lnTo>
                    <a:pt x="31052" y="16574"/>
                  </a:lnTo>
                  <a:lnTo>
                    <a:pt x="46292" y="14097"/>
                  </a:lnTo>
                  <a:lnTo>
                    <a:pt x="61532" y="19050"/>
                  </a:lnTo>
                  <a:lnTo>
                    <a:pt x="76581" y="11240"/>
                  </a:lnTo>
                  <a:lnTo>
                    <a:pt x="92012" y="11240"/>
                  </a:lnTo>
                  <a:lnTo>
                    <a:pt x="106871" y="0"/>
                  </a:lnTo>
                  <a:lnTo>
                    <a:pt x="122111" y="2667"/>
                  </a:lnTo>
                  <a:lnTo>
                    <a:pt x="137541" y="2667"/>
                  </a:lnTo>
                  <a:lnTo>
                    <a:pt x="152972" y="16002"/>
                  </a:lnTo>
                  <a:lnTo>
                    <a:pt x="168212" y="16002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  <p:sp>
          <p:nvSpPr>
            <p:cNvPr id="300" name="Google Shape;300;p8"/>
            <p:cNvSpPr/>
            <p:nvPr/>
          </p:nvSpPr>
          <p:spPr>
            <a:xfrm>
              <a:off x="4195775" y="4462475"/>
              <a:ext cx="3424225" cy="590550"/>
            </a:xfrm>
            <a:custGeom>
              <a:avLst/>
              <a:gdLst/>
              <a:ahLst/>
              <a:cxnLst/>
              <a:rect l="l" t="t" r="r" b="b"/>
              <a:pathLst>
                <a:path w="136969" h="23622" extrusionOk="0">
                  <a:moveTo>
                    <a:pt x="0" y="20955"/>
                  </a:moveTo>
                  <a:lnTo>
                    <a:pt x="15049" y="9144"/>
                  </a:lnTo>
                  <a:lnTo>
                    <a:pt x="30480" y="4381"/>
                  </a:lnTo>
                  <a:lnTo>
                    <a:pt x="45720" y="13716"/>
                  </a:lnTo>
                  <a:lnTo>
                    <a:pt x="60769" y="13716"/>
                  </a:lnTo>
                  <a:lnTo>
                    <a:pt x="76009" y="16573"/>
                  </a:lnTo>
                  <a:lnTo>
                    <a:pt x="91249" y="11811"/>
                  </a:lnTo>
                  <a:lnTo>
                    <a:pt x="106680" y="23622"/>
                  </a:lnTo>
                  <a:lnTo>
                    <a:pt x="122110" y="23622"/>
                  </a:lnTo>
                  <a:lnTo>
                    <a:pt x="136969" y="0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  <p:sp>
          <p:nvSpPr>
            <p:cNvPr id="301" name="Google Shape;301;p8"/>
            <p:cNvSpPr/>
            <p:nvPr/>
          </p:nvSpPr>
          <p:spPr>
            <a:xfrm>
              <a:off x="7624775" y="4472000"/>
              <a:ext cx="1533525" cy="414325"/>
            </a:xfrm>
            <a:custGeom>
              <a:avLst/>
              <a:gdLst/>
              <a:ahLst/>
              <a:cxnLst/>
              <a:rect l="l" t="t" r="r" b="b"/>
              <a:pathLst>
                <a:path w="61341" h="16573" extrusionOk="0">
                  <a:moveTo>
                    <a:pt x="0" y="0"/>
                  </a:moveTo>
                  <a:lnTo>
                    <a:pt x="15049" y="4762"/>
                  </a:lnTo>
                  <a:lnTo>
                    <a:pt x="30670" y="4762"/>
                  </a:lnTo>
                  <a:lnTo>
                    <a:pt x="45910" y="4762"/>
                  </a:lnTo>
                  <a:lnTo>
                    <a:pt x="61341" y="16573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sp>
      </p:grpSp>
      <p:grpSp>
        <p:nvGrpSpPr>
          <p:cNvPr id="302" name="Google Shape;302;p8"/>
          <p:cNvGrpSpPr/>
          <p:nvPr/>
        </p:nvGrpSpPr>
        <p:grpSpPr>
          <a:xfrm>
            <a:off x="-42837" y="4443488"/>
            <a:ext cx="9229575" cy="642788"/>
            <a:chOff x="-42837" y="4443488"/>
            <a:chExt cx="9229575" cy="642788"/>
          </a:xfrm>
        </p:grpSpPr>
        <p:sp>
          <p:nvSpPr>
            <p:cNvPr id="303" name="Google Shape;303;p8"/>
            <p:cNvSpPr/>
            <p:nvPr/>
          </p:nvSpPr>
          <p:spPr>
            <a:xfrm>
              <a:off x="1114450" y="49006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4" name="Google Shape;304;p8"/>
            <p:cNvSpPr/>
            <p:nvPr/>
          </p:nvSpPr>
          <p:spPr>
            <a:xfrm>
              <a:off x="1495450" y="502927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8"/>
            <p:cNvSpPr/>
            <p:nvPr/>
          </p:nvSpPr>
          <p:spPr>
            <a:xfrm>
              <a:off x="733450" y="497212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8"/>
            <p:cNvSpPr/>
            <p:nvPr/>
          </p:nvSpPr>
          <p:spPr>
            <a:xfrm>
              <a:off x="352450" y="49626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8"/>
            <p:cNvSpPr/>
            <p:nvPr/>
          </p:nvSpPr>
          <p:spPr>
            <a:xfrm>
              <a:off x="-42837" y="46054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8" name="Google Shape;308;p8"/>
            <p:cNvSpPr/>
            <p:nvPr/>
          </p:nvSpPr>
          <p:spPr>
            <a:xfrm>
              <a:off x="1876450" y="48340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9" name="Google Shape;309;p8"/>
            <p:cNvSpPr/>
            <p:nvPr/>
          </p:nvSpPr>
          <p:spPr>
            <a:xfrm>
              <a:off x="2257450" y="482925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0" name="Google Shape;310;p8"/>
            <p:cNvSpPr/>
            <p:nvPr/>
          </p:nvSpPr>
          <p:spPr>
            <a:xfrm>
              <a:off x="2638450" y="454826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1" name="Google Shape;311;p8"/>
            <p:cNvSpPr/>
            <p:nvPr/>
          </p:nvSpPr>
          <p:spPr>
            <a:xfrm>
              <a:off x="3019450" y="46149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2" name="Google Shape;312;p8"/>
            <p:cNvSpPr/>
            <p:nvPr/>
          </p:nvSpPr>
          <p:spPr>
            <a:xfrm>
              <a:off x="3400450" y="46149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3" name="Google Shape;313;p8"/>
            <p:cNvSpPr/>
            <p:nvPr/>
          </p:nvSpPr>
          <p:spPr>
            <a:xfrm>
              <a:off x="3781450" y="49483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4" name="Google Shape;314;p8"/>
            <p:cNvSpPr/>
            <p:nvPr/>
          </p:nvSpPr>
          <p:spPr>
            <a:xfrm>
              <a:off x="4162450" y="49483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5" name="Google Shape;315;p8"/>
            <p:cNvSpPr/>
            <p:nvPr/>
          </p:nvSpPr>
          <p:spPr>
            <a:xfrm>
              <a:off x="4543450" y="4667325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6" name="Google Shape;316;p8"/>
            <p:cNvSpPr/>
            <p:nvPr/>
          </p:nvSpPr>
          <p:spPr>
            <a:xfrm>
              <a:off x="4924450" y="45435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7" name="Google Shape;317;p8"/>
            <p:cNvSpPr/>
            <p:nvPr/>
          </p:nvSpPr>
          <p:spPr>
            <a:xfrm>
              <a:off x="5305450" y="47721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8" name="Google Shape;318;p8"/>
            <p:cNvSpPr/>
            <p:nvPr/>
          </p:nvSpPr>
          <p:spPr>
            <a:xfrm>
              <a:off x="5686450" y="47721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9" name="Google Shape;319;p8"/>
            <p:cNvSpPr/>
            <p:nvPr/>
          </p:nvSpPr>
          <p:spPr>
            <a:xfrm>
              <a:off x="6067450" y="484830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0" name="Google Shape;320;p8"/>
            <p:cNvSpPr/>
            <p:nvPr/>
          </p:nvSpPr>
          <p:spPr>
            <a:xfrm>
              <a:off x="6448450" y="472923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1" name="Google Shape;321;p8"/>
            <p:cNvSpPr/>
            <p:nvPr/>
          </p:nvSpPr>
          <p:spPr>
            <a:xfrm>
              <a:off x="6829450" y="50245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2" name="Google Shape;322;p8"/>
            <p:cNvSpPr/>
            <p:nvPr/>
          </p:nvSpPr>
          <p:spPr>
            <a:xfrm>
              <a:off x="7210450" y="5024513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3" name="Google Shape;323;p8"/>
            <p:cNvSpPr/>
            <p:nvPr/>
          </p:nvSpPr>
          <p:spPr>
            <a:xfrm>
              <a:off x="7591450" y="44434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4" name="Google Shape;324;p8"/>
            <p:cNvSpPr/>
            <p:nvPr/>
          </p:nvSpPr>
          <p:spPr>
            <a:xfrm>
              <a:off x="7972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5" name="Google Shape;325;p8"/>
            <p:cNvSpPr/>
            <p:nvPr/>
          </p:nvSpPr>
          <p:spPr>
            <a:xfrm>
              <a:off x="8353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8"/>
            <p:cNvSpPr/>
            <p:nvPr/>
          </p:nvSpPr>
          <p:spPr>
            <a:xfrm>
              <a:off x="8734450" y="4557788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8"/>
            <p:cNvSpPr/>
            <p:nvPr/>
          </p:nvSpPr>
          <p:spPr>
            <a:xfrm>
              <a:off x="9129738" y="4867350"/>
              <a:ext cx="57000" cy="570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28" name="Google Shape;328;p8"/>
          <p:cNvSpPr/>
          <p:nvPr/>
        </p:nvSpPr>
        <p:spPr>
          <a:xfrm>
            <a:off x="2990700" y="4586200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29" name="Google Shape;329;p8"/>
          <p:cNvSpPr/>
          <p:nvPr/>
        </p:nvSpPr>
        <p:spPr>
          <a:xfrm>
            <a:off x="1085700" y="4871950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0" name="Google Shape;330;p8"/>
          <p:cNvSpPr/>
          <p:nvPr/>
        </p:nvSpPr>
        <p:spPr>
          <a:xfrm>
            <a:off x="4895700" y="4516032"/>
            <a:ext cx="114600" cy="114600"/>
          </a:xfrm>
          <a:prstGeom prst="ellipse">
            <a:avLst/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1" name="Google Shape;331;p8"/>
          <p:cNvSpPr/>
          <p:nvPr/>
        </p:nvSpPr>
        <p:spPr>
          <a:xfrm rot="8100000">
            <a:off x="8699949" y="4329169"/>
            <a:ext cx="122612" cy="122612"/>
          </a:xfrm>
          <a:prstGeom prst="teardrop">
            <a:avLst>
              <a:gd name="adj" fmla="val 100000"/>
            </a:avLst>
          </a:prstGeom>
          <a:noFill/>
          <a:ln w="28575" cap="flat" cmpd="sng">
            <a:solidFill>
              <a:schemeClr val="accent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2" name="Google Shape;332;p8"/>
          <p:cNvSpPr txBox="1">
            <a:spLocks noGrp="1"/>
          </p:cNvSpPr>
          <p:nvPr>
            <p:ph type="title"/>
          </p:nvPr>
        </p:nvSpPr>
        <p:spPr>
          <a:xfrm>
            <a:off x="1047750" y="634125"/>
            <a:ext cx="6996600" cy="715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000"/>
              <a:buNone/>
              <a:defRPr/>
            </a:lvl9pPr>
          </a:lstStyle>
          <a:p>
            <a:endParaRPr/>
          </a:p>
        </p:txBody>
      </p:sp>
      <p:sp>
        <p:nvSpPr>
          <p:cNvPr id="333" name="Google Shape;333;p8"/>
          <p:cNvSpPr txBox="1">
            <a:spLocks noGrp="1"/>
          </p:cNvSpPr>
          <p:nvPr>
            <p:ph type="sldNum" idx="12"/>
          </p:nvPr>
        </p:nvSpPr>
        <p:spPr>
          <a:xfrm>
            <a:off x="8556775" y="4826200"/>
            <a:ext cx="548700" cy="31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oogle Shape;6;p1"/>
          <p:cNvGrpSpPr/>
          <p:nvPr/>
        </p:nvGrpSpPr>
        <p:grpSpPr>
          <a:xfrm>
            <a:off x="381000" y="7"/>
            <a:ext cx="8382000" cy="5162348"/>
            <a:chOff x="381000" y="-18750"/>
            <a:chExt cx="8382000" cy="5181000"/>
          </a:xfrm>
        </p:grpSpPr>
        <p:cxnSp>
          <p:nvCxnSpPr>
            <p:cNvPr id="7" name="Google Shape;7;p1"/>
            <p:cNvCxnSpPr/>
            <p:nvPr/>
          </p:nvCxnSpPr>
          <p:spPr>
            <a:xfrm>
              <a:off x="762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8" name="Google Shape;8;p1"/>
            <p:cNvCxnSpPr/>
            <p:nvPr/>
          </p:nvCxnSpPr>
          <p:spPr>
            <a:xfrm>
              <a:off x="1524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9" name="Google Shape;9;p1"/>
            <p:cNvCxnSpPr/>
            <p:nvPr/>
          </p:nvCxnSpPr>
          <p:spPr>
            <a:xfrm>
              <a:off x="2286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0" name="Google Shape;10;p1"/>
            <p:cNvCxnSpPr/>
            <p:nvPr/>
          </p:nvCxnSpPr>
          <p:spPr>
            <a:xfrm>
              <a:off x="3048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1" name="Google Shape;11;p1"/>
            <p:cNvCxnSpPr/>
            <p:nvPr/>
          </p:nvCxnSpPr>
          <p:spPr>
            <a:xfrm>
              <a:off x="3810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2" name="Google Shape;12;p1"/>
            <p:cNvCxnSpPr/>
            <p:nvPr/>
          </p:nvCxnSpPr>
          <p:spPr>
            <a:xfrm>
              <a:off x="4572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3" name="Google Shape;13;p1"/>
            <p:cNvCxnSpPr/>
            <p:nvPr/>
          </p:nvCxnSpPr>
          <p:spPr>
            <a:xfrm>
              <a:off x="5334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4" name="Google Shape;14;p1"/>
            <p:cNvCxnSpPr/>
            <p:nvPr/>
          </p:nvCxnSpPr>
          <p:spPr>
            <a:xfrm>
              <a:off x="6096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5" name="Google Shape;15;p1"/>
            <p:cNvCxnSpPr/>
            <p:nvPr/>
          </p:nvCxnSpPr>
          <p:spPr>
            <a:xfrm>
              <a:off x="6858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6" name="Google Shape;16;p1"/>
            <p:cNvCxnSpPr/>
            <p:nvPr/>
          </p:nvCxnSpPr>
          <p:spPr>
            <a:xfrm>
              <a:off x="7620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7" name="Google Shape;17;p1"/>
            <p:cNvCxnSpPr/>
            <p:nvPr/>
          </p:nvCxnSpPr>
          <p:spPr>
            <a:xfrm>
              <a:off x="8382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8" name="Google Shape;18;p1"/>
            <p:cNvCxnSpPr/>
            <p:nvPr/>
          </p:nvCxnSpPr>
          <p:spPr>
            <a:xfrm>
              <a:off x="381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19" name="Google Shape;19;p1"/>
            <p:cNvCxnSpPr/>
            <p:nvPr/>
          </p:nvCxnSpPr>
          <p:spPr>
            <a:xfrm>
              <a:off x="1143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20" name="Google Shape;20;p1"/>
            <p:cNvCxnSpPr/>
            <p:nvPr/>
          </p:nvCxnSpPr>
          <p:spPr>
            <a:xfrm>
              <a:off x="1905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21" name="Google Shape;21;p1"/>
            <p:cNvCxnSpPr/>
            <p:nvPr/>
          </p:nvCxnSpPr>
          <p:spPr>
            <a:xfrm>
              <a:off x="2667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22" name="Google Shape;22;p1"/>
            <p:cNvCxnSpPr/>
            <p:nvPr/>
          </p:nvCxnSpPr>
          <p:spPr>
            <a:xfrm>
              <a:off x="3429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23" name="Google Shape;23;p1"/>
            <p:cNvCxnSpPr/>
            <p:nvPr/>
          </p:nvCxnSpPr>
          <p:spPr>
            <a:xfrm>
              <a:off x="4191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24" name="Google Shape;24;p1"/>
            <p:cNvCxnSpPr/>
            <p:nvPr/>
          </p:nvCxnSpPr>
          <p:spPr>
            <a:xfrm>
              <a:off x="4953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25" name="Google Shape;25;p1"/>
            <p:cNvCxnSpPr/>
            <p:nvPr/>
          </p:nvCxnSpPr>
          <p:spPr>
            <a:xfrm>
              <a:off x="5715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26" name="Google Shape;26;p1"/>
            <p:cNvCxnSpPr/>
            <p:nvPr/>
          </p:nvCxnSpPr>
          <p:spPr>
            <a:xfrm>
              <a:off x="6477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27" name="Google Shape;27;p1"/>
            <p:cNvCxnSpPr/>
            <p:nvPr/>
          </p:nvCxnSpPr>
          <p:spPr>
            <a:xfrm>
              <a:off x="7239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28" name="Google Shape;28;p1"/>
            <p:cNvCxnSpPr/>
            <p:nvPr/>
          </p:nvCxnSpPr>
          <p:spPr>
            <a:xfrm>
              <a:off x="8001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29" name="Google Shape;29;p1"/>
            <p:cNvCxnSpPr/>
            <p:nvPr/>
          </p:nvCxnSpPr>
          <p:spPr>
            <a:xfrm>
              <a:off x="8763000" y="-18750"/>
              <a:ext cx="0" cy="5181000"/>
            </a:xfrm>
            <a:prstGeom prst="straightConnector1">
              <a:avLst/>
            </a:prstGeom>
            <a:noFill/>
            <a:ln w="9525" cap="flat" cmpd="sng">
              <a:solidFill>
                <a:srgbClr val="F3F3F3"/>
              </a:solidFill>
              <a:prstDash val="dash"/>
              <a:round/>
              <a:headEnd type="none" w="med" len="med"/>
              <a:tailEnd type="none" w="med" len="med"/>
            </a:ln>
          </p:spPr>
        </p:cxnSp>
      </p:grpSp>
      <p:sp>
        <p:nvSpPr>
          <p:cNvPr id="30" name="Google Shape;30;p1"/>
          <p:cNvSpPr txBox="1">
            <a:spLocks noGrp="1"/>
          </p:cNvSpPr>
          <p:nvPr>
            <p:ph type="title"/>
          </p:nvPr>
        </p:nvSpPr>
        <p:spPr>
          <a:xfrm>
            <a:off x="1047750" y="634125"/>
            <a:ext cx="6996600" cy="715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000"/>
              <a:buFont typeface="Oswald"/>
              <a:buNone/>
              <a:defRPr sz="2000" b="1">
                <a:solidFill>
                  <a:schemeClr val="accent1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000"/>
              <a:buFont typeface="Oswald"/>
              <a:buNone/>
              <a:defRPr sz="2000" b="1">
                <a:solidFill>
                  <a:schemeClr val="accent1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000"/>
              <a:buFont typeface="Oswald"/>
              <a:buNone/>
              <a:defRPr sz="2000" b="1">
                <a:solidFill>
                  <a:schemeClr val="accent1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000"/>
              <a:buFont typeface="Oswald"/>
              <a:buNone/>
              <a:defRPr sz="2000" b="1">
                <a:solidFill>
                  <a:schemeClr val="accent1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000"/>
              <a:buFont typeface="Oswald"/>
              <a:buNone/>
              <a:defRPr sz="2000" b="1">
                <a:solidFill>
                  <a:schemeClr val="accent1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000"/>
              <a:buFont typeface="Oswald"/>
              <a:buNone/>
              <a:defRPr sz="2000" b="1">
                <a:solidFill>
                  <a:schemeClr val="accent1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000"/>
              <a:buFont typeface="Oswald"/>
              <a:buNone/>
              <a:defRPr sz="2000" b="1">
                <a:solidFill>
                  <a:schemeClr val="accent1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000"/>
              <a:buFont typeface="Oswald"/>
              <a:buNone/>
              <a:defRPr sz="2000" b="1">
                <a:solidFill>
                  <a:schemeClr val="accent1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000"/>
              <a:buFont typeface="Oswald"/>
              <a:buNone/>
              <a:defRPr sz="2000" b="1">
                <a:solidFill>
                  <a:schemeClr val="accent1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>
            <a:endParaRPr/>
          </a:p>
        </p:txBody>
      </p:sp>
      <p:sp>
        <p:nvSpPr>
          <p:cNvPr id="31" name="Google Shape;31;p1"/>
          <p:cNvSpPr txBox="1">
            <a:spLocks noGrp="1"/>
          </p:cNvSpPr>
          <p:nvPr>
            <p:ph type="body" idx="1"/>
          </p:nvPr>
        </p:nvSpPr>
        <p:spPr>
          <a:xfrm>
            <a:off x="1075850" y="1540175"/>
            <a:ext cx="6996600" cy="1922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55600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Source Sans Pro"/>
              <a:buChar char="◉"/>
              <a:defRPr sz="2000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marL="914400" lvl="1" indent="-3429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Source Sans Pro"/>
              <a:buChar char="◉"/>
              <a:defRPr sz="1800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marL="1371600" lvl="2" indent="-3429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Source Sans Pro"/>
              <a:buChar char="■"/>
              <a:defRPr sz="1800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marL="1828800" lvl="3" indent="-3429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Source Sans Pro"/>
              <a:buChar char="●"/>
              <a:defRPr sz="1800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marL="2286000" lvl="4" indent="-3429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Source Sans Pro"/>
              <a:buChar char="○"/>
              <a:defRPr sz="1800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marL="2743200" lvl="5" indent="-3429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Source Sans Pro"/>
              <a:buChar char="■"/>
              <a:defRPr sz="1800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marL="3200400" lvl="6" indent="-3429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Source Sans Pro"/>
              <a:buChar char="●"/>
              <a:defRPr sz="1800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marL="3657600" lvl="7" indent="-3429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Source Sans Pro"/>
              <a:buChar char="○"/>
              <a:defRPr sz="1800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marL="4114800" lvl="8" indent="-3429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Source Sans Pro"/>
              <a:buChar char="■"/>
              <a:defRPr sz="1800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>
            <a:endParaRPr/>
          </a:p>
        </p:txBody>
      </p:sp>
      <p:sp>
        <p:nvSpPr>
          <p:cNvPr id="32" name="Google Shape;32;p1"/>
          <p:cNvSpPr txBox="1">
            <a:spLocks noGrp="1"/>
          </p:cNvSpPr>
          <p:nvPr>
            <p:ph type="sldNum" idx="12"/>
          </p:nvPr>
        </p:nvSpPr>
        <p:spPr>
          <a:xfrm>
            <a:off x="8556775" y="4826200"/>
            <a:ext cx="548700" cy="31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r">
              <a:buNone/>
              <a:defRPr sz="1000">
                <a:solidFill>
                  <a:srgbClr val="FFFFFF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 algn="r">
              <a:buNone/>
              <a:defRPr sz="1000">
                <a:solidFill>
                  <a:srgbClr val="FFFFFF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 algn="r">
              <a:buNone/>
              <a:defRPr sz="1000">
                <a:solidFill>
                  <a:srgbClr val="FFFFFF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 algn="r">
              <a:buNone/>
              <a:defRPr sz="1000">
                <a:solidFill>
                  <a:srgbClr val="FFFFFF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 algn="r">
              <a:buNone/>
              <a:defRPr sz="1000">
                <a:solidFill>
                  <a:srgbClr val="FFFFFF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 algn="r">
              <a:buNone/>
              <a:defRPr sz="1000">
                <a:solidFill>
                  <a:srgbClr val="FFFFFF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 algn="r">
              <a:buNone/>
              <a:defRPr sz="1000">
                <a:solidFill>
                  <a:srgbClr val="FFFFFF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 algn="r">
              <a:buNone/>
              <a:defRPr sz="1000">
                <a:solidFill>
                  <a:srgbClr val="FFFFFF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 algn="r">
              <a:buNone/>
              <a:defRPr sz="1000">
                <a:solidFill>
                  <a:srgbClr val="FFFFFF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1" r:id="rId2"/>
    <p:sldLayoutId id="2147483652" r:id="rId3"/>
    <p:sldLayoutId id="2147483654" r:id="rId4"/>
  </p:sldLayoutIdLst>
  <p:transition>
    <p:fade thruBlk="1"/>
  </p:transition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4" name="Google Shape;464;p13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First Gen Hawks Assessment</a:t>
            </a:r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7" name="Google Shape;617;p29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dirty="0"/>
              <a:t>First Gen Hawks Program</a:t>
            </a:r>
            <a:endParaRPr sz="3000" dirty="0"/>
          </a:p>
        </p:txBody>
      </p:sp>
      <p:sp>
        <p:nvSpPr>
          <p:cNvPr id="621" name="Google Shape;621;p29"/>
          <p:cNvSpPr txBox="1">
            <a:spLocks noGrp="1"/>
          </p:cNvSpPr>
          <p:nvPr>
            <p:ph type="sldNum" idx="12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</a:t>
            </a:fld>
            <a:endParaRPr/>
          </a:p>
        </p:txBody>
      </p:sp>
      <p:sp>
        <p:nvSpPr>
          <p:cNvPr id="618" name="Google Shape;618;p29"/>
          <p:cNvSpPr/>
          <p:nvPr/>
        </p:nvSpPr>
        <p:spPr>
          <a:xfrm>
            <a:off x="578575" y="2061638"/>
            <a:ext cx="2808000" cy="1325100"/>
          </a:xfrm>
          <a:prstGeom prst="homePlate">
            <a:avLst>
              <a:gd name="adj" fmla="val 30129"/>
            </a:avLst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COHORTED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COURSE WORK</a:t>
            </a:r>
            <a:endParaRPr b="1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619" name="Google Shape;619;p29"/>
          <p:cNvSpPr/>
          <p:nvPr/>
        </p:nvSpPr>
        <p:spPr>
          <a:xfrm>
            <a:off x="3242325" y="2061638"/>
            <a:ext cx="2862000" cy="1325100"/>
          </a:xfrm>
          <a:prstGeom prst="chevron">
            <a:avLst>
              <a:gd name="adj" fmla="val 29853"/>
            </a:avLst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PEER MENTORS</a:t>
            </a:r>
            <a:endParaRPr b="1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620" name="Google Shape;620;p29"/>
          <p:cNvSpPr/>
          <p:nvPr/>
        </p:nvSpPr>
        <p:spPr>
          <a:xfrm>
            <a:off x="5960075" y="2061638"/>
            <a:ext cx="2862000" cy="1325100"/>
          </a:xfrm>
          <a:prstGeom prst="chevron">
            <a:avLst>
              <a:gd name="adj" fmla="val 29853"/>
            </a:avLst>
          </a:pr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ACADEMIC SUPPORT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&amp; COACHING</a:t>
            </a:r>
            <a:endParaRPr b="1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9" name="Google Shape;499;p18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dirty="0"/>
              <a:t>Guiding Evaluation Questions</a:t>
            </a:r>
            <a:endParaRPr sz="3000" dirty="0">
              <a:solidFill>
                <a:schemeClr val="accent2"/>
              </a:solidFill>
            </a:endParaRPr>
          </a:p>
        </p:txBody>
      </p:sp>
      <p:sp>
        <p:nvSpPr>
          <p:cNvPr id="500" name="Google Shape;500;p18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55600" algn="l" rtl="0">
              <a:spcBef>
                <a:spcPts val="600"/>
              </a:spcBef>
              <a:spcAft>
                <a:spcPts val="0"/>
              </a:spcAft>
              <a:buSzPts val="2000"/>
              <a:buChar char="◉"/>
            </a:pPr>
            <a:r>
              <a:rPr lang="en-US" sz="1800" dirty="0"/>
              <a:t>Does FGH participation affect academic performance and persistence?</a:t>
            </a:r>
          </a:p>
          <a:p>
            <a:pPr marL="457200" lvl="0" indent="-355600" algn="l" rtl="0">
              <a:spcBef>
                <a:spcPts val="600"/>
              </a:spcBef>
              <a:spcAft>
                <a:spcPts val="0"/>
              </a:spcAft>
              <a:buSzPts val="2000"/>
              <a:buChar char="◉"/>
            </a:pPr>
            <a:endParaRPr lang="en-US" sz="1800" dirty="0"/>
          </a:p>
          <a:p>
            <a:pPr marL="457200" lvl="0" indent="-355600" algn="l" rtl="0">
              <a:spcBef>
                <a:spcPts val="600"/>
              </a:spcBef>
              <a:spcAft>
                <a:spcPts val="0"/>
              </a:spcAft>
              <a:buSzPts val="2000"/>
              <a:buChar char="◉"/>
            </a:pPr>
            <a:r>
              <a:rPr lang="en-US" sz="1800" dirty="0"/>
              <a:t>What is working well with FGH program delivery? What might be improved?</a:t>
            </a:r>
          </a:p>
          <a:p>
            <a:pPr marL="457200" lvl="0" indent="-355600" algn="l" rtl="0">
              <a:spcBef>
                <a:spcPts val="600"/>
              </a:spcBef>
              <a:spcAft>
                <a:spcPts val="0"/>
              </a:spcAft>
              <a:buSzPts val="2000"/>
              <a:buChar char="◉"/>
            </a:pPr>
            <a:endParaRPr lang="en-US" sz="1800" dirty="0"/>
          </a:p>
          <a:p>
            <a:pPr marL="457200" lvl="0" indent="-355600" algn="l" rtl="0">
              <a:spcBef>
                <a:spcPts val="600"/>
              </a:spcBef>
              <a:spcAft>
                <a:spcPts val="0"/>
              </a:spcAft>
              <a:buSzPts val="2000"/>
              <a:buChar char="◉"/>
            </a:pPr>
            <a:r>
              <a:rPr lang="en-US" sz="1800" dirty="0"/>
              <a:t>What aspects of the program are valuable according to students?</a:t>
            </a:r>
            <a:endParaRPr sz="1800" dirty="0"/>
          </a:p>
        </p:txBody>
      </p:sp>
      <p:sp>
        <p:nvSpPr>
          <p:cNvPr id="501" name="Google Shape;501;p18"/>
          <p:cNvSpPr txBox="1">
            <a:spLocks noGrp="1"/>
          </p:cNvSpPr>
          <p:nvPr>
            <p:ph type="sldNum" idx="12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3</a:t>
            </a:fld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0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50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00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oogle Shape;470;p14">
            <a:extLst>
              <a:ext uri="{FF2B5EF4-FFF2-40B4-BE49-F238E27FC236}">
                <a16:creationId xmlns:a16="http://schemas.microsoft.com/office/drawing/2014/main" id="{19874659-00F8-4E03-91AD-838322977376}"/>
              </a:ext>
            </a:extLst>
          </p:cNvPr>
          <p:cNvSpPr txBox="1"/>
          <p:nvPr/>
        </p:nvSpPr>
        <p:spPr>
          <a:xfrm>
            <a:off x="4720152" y="968549"/>
            <a:ext cx="3234600" cy="4500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600"/>
              </a:spcBef>
              <a:spcAft>
                <a:spcPts val="0"/>
              </a:spcAft>
              <a:buNone/>
            </a:pPr>
            <a:r>
              <a:rPr lang="en-US" sz="1800" b="1" dirty="0">
                <a:solidFill>
                  <a:srgbClr val="00CEF6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QUALITATIVE</a:t>
            </a:r>
            <a:endParaRPr sz="1800" dirty="0">
              <a:solidFill>
                <a:srgbClr val="00CEF6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  <a:p>
            <a:pPr lvl="2">
              <a:spcBef>
                <a:spcPts val="600"/>
              </a:spcBef>
            </a:pPr>
            <a:endParaRPr lang="en-US" sz="1600" dirty="0">
              <a:solidFill>
                <a:srgbClr val="28324A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469" name="Google Shape;469;p14"/>
          <p:cNvSpPr txBox="1">
            <a:spLocks noGrp="1"/>
          </p:cNvSpPr>
          <p:nvPr>
            <p:ph type="title"/>
          </p:nvPr>
        </p:nvSpPr>
        <p:spPr>
          <a:xfrm>
            <a:off x="1047750" y="100725"/>
            <a:ext cx="6996600" cy="715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dirty="0"/>
              <a:t>Data Sources</a:t>
            </a:r>
            <a:endParaRPr sz="3000" dirty="0"/>
          </a:p>
        </p:txBody>
      </p:sp>
      <p:sp>
        <p:nvSpPr>
          <p:cNvPr id="473" name="Google Shape;473;p14"/>
          <p:cNvSpPr txBox="1">
            <a:spLocks noGrp="1"/>
          </p:cNvSpPr>
          <p:nvPr>
            <p:ph type="sldNum" idx="12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4</a:t>
            </a:fld>
            <a:endParaRPr/>
          </a:p>
        </p:txBody>
      </p:sp>
      <p:sp>
        <p:nvSpPr>
          <p:cNvPr id="470" name="Google Shape;470;p14"/>
          <p:cNvSpPr txBox="1"/>
          <p:nvPr/>
        </p:nvSpPr>
        <p:spPr>
          <a:xfrm>
            <a:off x="1047648" y="1418627"/>
            <a:ext cx="3234600" cy="149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lvl="2">
              <a:spcBef>
                <a:spcPts val="600"/>
              </a:spcBef>
            </a:pPr>
            <a:r>
              <a:rPr lang="en-US" sz="1600" dirty="0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University Records:</a:t>
            </a:r>
          </a:p>
          <a:p>
            <a:pPr lvl="4">
              <a:spcBef>
                <a:spcPts val="600"/>
              </a:spcBef>
            </a:pPr>
            <a:r>
              <a:rPr lang="en-US" sz="1600" dirty="0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     Persistence</a:t>
            </a:r>
          </a:p>
          <a:p>
            <a:pPr lvl="4">
              <a:spcBef>
                <a:spcPts val="600"/>
              </a:spcBef>
            </a:pPr>
            <a:r>
              <a:rPr lang="en-US" sz="1600" dirty="0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     Term GPA</a:t>
            </a:r>
          </a:p>
          <a:p>
            <a:pPr lvl="4">
              <a:spcBef>
                <a:spcPts val="600"/>
              </a:spcBef>
            </a:pPr>
            <a:r>
              <a:rPr lang="en-US" sz="1600" dirty="0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     Attempted and Earned Credits</a:t>
            </a:r>
          </a:p>
          <a:p>
            <a:pPr lvl="4">
              <a:spcBef>
                <a:spcPts val="600"/>
              </a:spcBef>
            </a:pPr>
            <a:r>
              <a:rPr lang="en-US" sz="1600" dirty="0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    Probation</a:t>
            </a:r>
          </a:p>
          <a:p>
            <a:pPr lvl="4">
              <a:spcBef>
                <a:spcPts val="600"/>
              </a:spcBef>
            </a:pPr>
            <a:r>
              <a:rPr lang="en-US" sz="1600" dirty="0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    Dean’s List</a:t>
            </a:r>
          </a:p>
          <a:p>
            <a:pPr lvl="4">
              <a:spcBef>
                <a:spcPts val="600"/>
              </a:spcBef>
            </a:pPr>
            <a:r>
              <a:rPr lang="en-US" sz="1600" dirty="0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    Grades of D, F, of </a:t>
            </a:r>
            <a:r>
              <a:rPr lang="en-US" sz="1600" dirty="0" err="1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Ws</a:t>
            </a:r>
            <a:endParaRPr lang="en-US" sz="1600" dirty="0">
              <a:solidFill>
                <a:srgbClr val="28324A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  <a:p>
            <a:pPr lvl="2">
              <a:spcBef>
                <a:spcPts val="600"/>
              </a:spcBef>
            </a:pPr>
            <a:r>
              <a:rPr lang="en-US" sz="1600" dirty="0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Excelling@Iowa</a:t>
            </a:r>
            <a:endParaRPr sz="1600" dirty="0">
              <a:solidFill>
                <a:srgbClr val="28324A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471" name="Google Shape;471;p14"/>
          <p:cNvSpPr txBox="1"/>
          <p:nvPr/>
        </p:nvSpPr>
        <p:spPr>
          <a:xfrm>
            <a:off x="4720152" y="1418626"/>
            <a:ext cx="3376200" cy="17570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600"/>
              </a:spcBef>
              <a:spcAft>
                <a:spcPts val="0"/>
              </a:spcAft>
              <a:buNone/>
            </a:pPr>
            <a:r>
              <a:rPr lang="en-US" sz="1600" dirty="0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Focus Groups with Stakeholders</a:t>
            </a:r>
          </a:p>
          <a:p>
            <a:pPr marL="0" lvl="0" indent="0" algn="l" rtl="0">
              <a:spcBef>
                <a:spcPts val="600"/>
              </a:spcBef>
              <a:spcAft>
                <a:spcPts val="0"/>
              </a:spcAft>
              <a:buNone/>
            </a:pPr>
            <a:r>
              <a:rPr lang="en-US" sz="1600" dirty="0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Peer Mentor Note Logs</a:t>
            </a:r>
          </a:p>
          <a:p>
            <a:pPr marL="0" lvl="0" indent="0" algn="l" rtl="0">
              <a:spcBef>
                <a:spcPts val="600"/>
              </a:spcBef>
              <a:spcAft>
                <a:spcPts val="0"/>
              </a:spcAft>
              <a:buNone/>
            </a:pPr>
            <a:r>
              <a:rPr lang="en-US" sz="1600" dirty="0">
                <a:solidFill>
                  <a:srgbClr val="28324A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FGH Student Reflections</a:t>
            </a:r>
          </a:p>
        </p:txBody>
      </p:sp>
      <p:sp>
        <p:nvSpPr>
          <p:cNvPr id="7" name="Google Shape;470;p14">
            <a:extLst>
              <a:ext uri="{FF2B5EF4-FFF2-40B4-BE49-F238E27FC236}">
                <a16:creationId xmlns:a16="http://schemas.microsoft.com/office/drawing/2014/main" id="{640F3ABC-E90D-4790-A5FB-D6782E10941B}"/>
              </a:ext>
            </a:extLst>
          </p:cNvPr>
          <p:cNvSpPr txBox="1"/>
          <p:nvPr/>
        </p:nvSpPr>
        <p:spPr>
          <a:xfrm>
            <a:off x="1047648" y="968550"/>
            <a:ext cx="3234600" cy="4500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600"/>
              </a:spcBef>
              <a:spcAft>
                <a:spcPts val="0"/>
              </a:spcAft>
              <a:buNone/>
            </a:pPr>
            <a:r>
              <a:rPr lang="en-US" sz="1800" b="1" dirty="0">
                <a:solidFill>
                  <a:srgbClr val="00CEF6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QUANTITATIVE</a:t>
            </a:r>
            <a:endParaRPr sz="1800" dirty="0">
              <a:solidFill>
                <a:srgbClr val="00CEF6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  <a:p>
            <a:pPr lvl="2">
              <a:spcBef>
                <a:spcPts val="600"/>
              </a:spcBef>
            </a:pPr>
            <a:endParaRPr lang="en-US" sz="1600" dirty="0">
              <a:solidFill>
                <a:srgbClr val="28324A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70" grpId="0"/>
      <p:bldP spid="471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1" name="Google Shape;791;p40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dirty="0"/>
              <a:t>2022-2023 ASSESSMENT ROADMAP</a:t>
            </a:r>
            <a:endParaRPr sz="3000" dirty="0"/>
          </a:p>
        </p:txBody>
      </p:sp>
      <p:sp>
        <p:nvSpPr>
          <p:cNvPr id="792" name="Google Shape;792;p40"/>
          <p:cNvSpPr txBox="1">
            <a:spLocks noGrp="1"/>
          </p:cNvSpPr>
          <p:nvPr>
            <p:ph type="sldNum" idx="12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5</a:t>
            </a:fld>
            <a:endParaRPr/>
          </a:p>
        </p:txBody>
      </p:sp>
      <p:sp>
        <p:nvSpPr>
          <p:cNvPr id="793" name="Google Shape;793;p40"/>
          <p:cNvSpPr/>
          <p:nvPr/>
        </p:nvSpPr>
        <p:spPr>
          <a:xfrm>
            <a:off x="0" y="2371028"/>
            <a:ext cx="9144000" cy="1011043"/>
          </a:xfrm>
          <a:custGeom>
            <a:avLst/>
            <a:gdLst/>
            <a:ahLst/>
            <a:cxnLst/>
            <a:rect l="l" t="t" r="r" b="b"/>
            <a:pathLst>
              <a:path w="12192000" h="1348058" extrusionOk="0">
                <a:moveTo>
                  <a:pt x="12192000" y="0"/>
                </a:moveTo>
                <a:lnTo>
                  <a:pt x="10837333" y="0"/>
                </a:lnTo>
                <a:cubicBezTo>
                  <a:pt x="10463295" y="0"/>
                  <a:pt x="10160000" y="301773"/>
                  <a:pt x="10160000" y="674029"/>
                </a:cubicBezTo>
                <a:lnTo>
                  <a:pt x="10160000" y="674029"/>
                </a:lnTo>
                <a:cubicBezTo>
                  <a:pt x="10160000" y="1046281"/>
                  <a:pt x="9856705" y="1348059"/>
                  <a:pt x="9482667" y="1348059"/>
                </a:cubicBezTo>
                <a:lnTo>
                  <a:pt x="9482667" y="1348059"/>
                </a:lnTo>
                <a:cubicBezTo>
                  <a:pt x="9108581" y="1348059"/>
                  <a:pt x="8805333" y="1046281"/>
                  <a:pt x="8805333" y="674029"/>
                </a:cubicBezTo>
                <a:lnTo>
                  <a:pt x="8805333" y="674029"/>
                </a:lnTo>
                <a:cubicBezTo>
                  <a:pt x="8805333" y="301773"/>
                  <a:pt x="8502086" y="0"/>
                  <a:pt x="8128000" y="0"/>
                </a:cubicBezTo>
                <a:lnTo>
                  <a:pt x="8128000" y="0"/>
                </a:lnTo>
                <a:cubicBezTo>
                  <a:pt x="7753915" y="0"/>
                  <a:pt x="7450667" y="301773"/>
                  <a:pt x="7450667" y="674029"/>
                </a:cubicBezTo>
                <a:lnTo>
                  <a:pt x="7450667" y="674029"/>
                </a:lnTo>
                <a:cubicBezTo>
                  <a:pt x="7450667" y="1046281"/>
                  <a:pt x="7147419" y="1348059"/>
                  <a:pt x="6773334" y="1348059"/>
                </a:cubicBezTo>
                <a:lnTo>
                  <a:pt x="6773334" y="1348059"/>
                </a:lnTo>
                <a:cubicBezTo>
                  <a:pt x="6399248" y="1348059"/>
                  <a:pt x="6096000" y="1046281"/>
                  <a:pt x="6096000" y="674029"/>
                </a:cubicBezTo>
                <a:lnTo>
                  <a:pt x="6096000" y="674029"/>
                </a:lnTo>
                <a:cubicBezTo>
                  <a:pt x="6096000" y="301773"/>
                  <a:pt x="5792753" y="0"/>
                  <a:pt x="5418667" y="0"/>
                </a:cubicBezTo>
                <a:lnTo>
                  <a:pt x="5418667" y="0"/>
                </a:lnTo>
                <a:cubicBezTo>
                  <a:pt x="5044581" y="0"/>
                  <a:pt x="4741334" y="301773"/>
                  <a:pt x="4741334" y="674029"/>
                </a:cubicBezTo>
                <a:lnTo>
                  <a:pt x="4741334" y="674029"/>
                </a:lnTo>
                <a:cubicBezTo>
                  <a:pt x="4741334" y="1046281"/>
                  <a:pt x="4438076" y="1348059"/>
                  <a:pt x="4064000" y="1348059"/>
                </a:cubicBezTo>
                <a:lnTo>
                  <a:pt x="4064000" y="1348059"/>
                </a:lnTo>
                <a:cubicBezTo>
                  <a:pt x="3689924" y="1348059"/>
                  <a:pt x="3386667" y="1046281"/>
                  <a:pt x="3386667" y="674029"/>
                </a:cubicBezTo>
                <a:lnTo>
                  <a:pt x="3386667" y="674029"/>
                </a:lnTo>
                <a:cubicBezTo>
                  <a:pt x="3386667" y="301773"/>
                  <a:pt x="3083410" y="0"/>
                  <a:pt x="2709333" y="0"/>
                </a:cubicBezTo>
                <a:lnTo>
                  <a:pt x="2709333" y="0"/>
                </a:lnTo>
                <a:cubicBezTo>
                  <a:pt x="2335257" y="0"/>
                  <a:pt x="2032000" y="301773"/>
                  <a:pt x="2032000" y="674029"/>
                </a:cubicBezTo>
                <a:lnTo>
                  <a:pt x="2032000" y="674029"/>
                </a:lnTo>
                <a:cubicBezTo>
                  <a:pt x="2032000" y="1046281"/>
                  <a:pt x="1728743" y="1348059"/>
                  <a:pt x="1354667" y="1348059"/>
                </a:cubicBezTo>
                <a:lnTo>
                  <a:pt x="0" y="1348059"/>
                </a:lnTo>
              </a:path>
            </a:pathLst>
          </a:custGeom>
          <a:noFill/>
          <a:ln w="228600" cap="flat" cmpd="sng">
            <a:solidFill>
              <a:schemeClr val="dk2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94" name="Google Shape;794;p40"/>
          <p:cNvSpPr/>
          <p:nvPr/>
        </p:nvSpPr>
        <p:spPr>
          <a:xfrm>
            <a:off x="0" y="2371028"/>
            <a:ext cx="9144000" cy="1011043"/>
          </a:xfrm>
          <a:custGeom>
            <a:avLst/>
            <a:gdLst/>
            <a:ahLst/>
            <a:cxnLst/>
            <a:rect l="l" t="t" r="r" b="b"/>
            <a:pathLst>
              <a:path w="12192000" h="1348058" extrusionOk="0">
                <a:moveTo>
                  <a:pt x="12192000" y="0"/>
                </a:moveTo>
                <a:lnTo>
                  <a:pt x="10837333" y="0"/>
                </a:lnTo>
                <a:cubicBezTo>
                  <a:pt x="10463295" y="0"/>
                  <a:pt x="10160000" y="301773"/>
                  <a:pt x="10160000" y="674029"/>
                </a:cubicBezTo>
                <a:lnTo>
                  <a:pt x="10160000" y="674029"/>
                </a:lnTo>
                <a:cubicBezTo>
                  <a:pt x="10160000" y="1046281"/>
                  <a:pt x="9856705" y="1348059"/>
                  <a:pt x="9482667" y="1348059"/>
                </a:cubicBezTo>
                <a:lnTo>
                  <a:pt x="9482667" y="1348059"/>
                </a:lnTo>
                <a:cubicBezTo>
                  <a:pt x="9108581" y="1348059"/>
                  <a:pt x="8805333" y="1046281"/>
                  <a:pt x="8805333" y="674029"/>
                </a:cubicBezTo>
                <a:lnTo>
                  <a:pt x="8805333" y="674029"/>
                </a:lnTo>
                <a:cubicBezTo>
                  <a:pt x="8805333" y="301773"/>
                  <a:pt x="8502086" y="0"/>
                  <a:pt x="8128000" y="0"/>
                </a:cubicBezTo>
                <a:lnTo>
                  <a:pt x="8128000" y="0"/>
                </a:lnTo>
                <a:cubicBezTo>
                  <a:pt x="7753915" y="0"/>
                  <a:pt x="7450667" y="301773"/>
                  <a:pt x="7450667" y="674029"/>
                </a:cubicBezTo>
                <a:lnTo>
                  <a:pt x="7450667" y="674029"/>
                </a:lnTo>
                <a:cubicBezTo>
                  <a:pt x="7450667" y="1046281"/>
                  <a:pt x="7147419" y="1348059"/>
                  <a:pt x="6773334" y="1348059"/>
                </a:cubicBezTo>
                <a:lnTo>
                  <a:pt x="6773334" y="1348059"/>
                </a:lnTo>
                <a:cubicBezTo>
                  <a:pt x="6399248" y="1348059"/>
                  <a:pt x="6096000" y="1046281"/>
                  <a:pt x="6096000" y="674029"/>
                </a:cubicBezTo>
                <a:lnTo>
                  <a:pt x="6096000" y="674029"/>
                </a:lnTo>
                <a:cubicBezTo>
                  <a:pt x="6096000" y="301773"/>
                  <a:pt x="5792753" y="0"/>
                  <a:pt x="5418667" y="0"/>
                </a:cubicBezTo>
                <a:lnTo>
                  <a:pt x="5418667" y="0"/>
                </a:lnTo>
                <a:cubicBezTo>
                  <a:pt x="5044581" y="0"/>
                  <a:pt x="4741334" y="301773"/>
                  <a:pt x="4741334" y="674029"/>
                </a:cubicBezTo>
                <a:lnTo>
                  <a:pt x="4741334" y="674029"/>
                </a:lnTo>
                <a:cubicBezTo>
                  <a:pt x="4741334" y="1046281"/>
                  <a:pt x="4438076" y="1348059"/>
                  <a:pt x="4064000" y="1348059"/>
                </a:cubicBezTo>
                <a:lnTo>
                  <a:pt x="4064000" y="1348059"/>
                </a:lnTo>
                <a:cubicBezTo>
                  <a:pt x="3689924" y="1348059"/>
                  <a:pt x="3386667" y="1046281"/>
                  <a:pt x="3386667" y="674029"/>
                </a:cubicBezTo>
                <a:lnTo>
                  <a:pt x="3386667" y="674029"/>
                </a:lnTo>
                <a:cubicBezTo>
                  <a:pt x="3386667" y="301773"/>
                  <a:pt x="3083410" y="0"/>
                  <a:pt x="2709333" y="0"/>
                </a:cubicBezTo>
                <a:lnTo>
                  <a:pt x="2709333" y="0"/>
                </a:lnTo>
                <a:cubicBezTo>
                  <a:pt x="2335257" y="0"/>
                  <a:pt x="2032000" y="301773"/>
                  <a:pt x="2032000" y="674029"/>
                </a:cubicBezTo>
                <a:lnTo>
                  <a:pt x="2032000" y="674029"/>
                </a:lnTo>
                <a:cubicBezTo>
                  <a:pt x="2032000" y="1046281"/>
                  <a:pt x="1728743" y="1348059"/>
                  <a:pt x="1354667" y="1348059"/>
                </a:cubicBezTo>
                <a:lnTo>
                  <a:pt x="0" y="1348059"/>
                </a:lnTo>
              </a:path>
            </a:pathLst>
          </a:custGeom>
          <a:noFill/>
          <a:ln w="19050" cap="flat" cmpd="sng">
            <a:solidFill>
              <a:schemeClr val="lt1"/>
            </a:solidFill>
            <a:prstDash val="dash"/>
            <a:miter lim="8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795" name="Google Shape;795;p40"/>
          <p:cNvGrpSpPr/>
          <p:nvPr/>
        </p:nvGrpSpPr>
        <p:grpSpPr>
          <a:xfrm>
            <a:off x="1786339" y="1703401"/>
            <a:ext cx="473400" cy="473400"/>
            <a:chOff x="1786339" y="1703401"/>
            <a:chExt cx="473400" cy="473400"/>
          </a:xfrm>
        </p:grpSpPr>
        <p:sp>
          <p:nvSpPr>
            <p:cNvPr id="796" name="Google Shape;796;p40"/>
            <p:cNvSpPr/>
            <p:nvPr/>
          </p:nvSpPr>
          <p:spPr>
            <a:xfrm rot="8100000">
              <a:off x="1855667" y="1772729"/>
              <a:ext cx="334744" cy="334744"/>
            </a:xfrm>
            <a:prstGeom prst="teardrop">
              <a:avLst>
                <a:gd name="adj" fmla="val 100000"/>
              </a:avLst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  <p:sp>
          <p:nvSpPr>
            <p:cNvPr id="797" name="Google Shape;797;p40"/>
            <p:cNvSpPr/>
            <p:nvPr/>
          </p:nvSpPr>
          <p:spPr>
            <a:xfrm>
              <a:off x="1955989" y="1866499"/>
              <a:ext cx="134100" cy="134100"/>
            </a:xfrm>
            <a:prstGeom prst="ellipse">
              <a:avLst/>
            </a:prstGeom>
            <a:solidFill>
              <a:schemeClr val="lt1"/>
            </a:solidFill>
            <a:ln>
              <a:noFill/>
            </a:ln>
          </p:spPr>
          <p:txBody>
            <a:bodyPr spcFirstLastPara="1" wrap="square" lIns="0" tIns="0" rIns="0" bIns="0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chemeClr val="dk2"/>
                  </a:solidFill>
                  <a:latin typeface="Source Sans Pro"/>
                  <a:ea typeface="Source Sans Pro"/>
                  <a:cs typeface="Source Sans Pro"/>
                  <a:sym typeface="Source Sans Pro"/>
                </a:rPr>
                <a:t>1</a:t>
              </a:r>
              <a:endParaRPr sz="60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</p:grpSp>
      <p:grpSp>
        <p:nvGrpSpPr>
          <p:cNvPr id="798" name="Google Shape;798;p40"/>
          <p:cNvGrpSpPr/>
          <p:nvPr/>
        </p:nvGrpSpPr>
        <p:grpSpPr>
          <a:xfrm>
            <a:off x="3814414" y="1703401"/>
            <a:ext cx="473400" cy="473400"/>
            <a:chOff x="3814414" y="1703401"/>
            <a:chExt cx="473400" cy="473400"/>
          </a:xfrm>
        </p:grpSpPr>
        <p:sp>
          <p:nvSpPr>
            <p:cNvPr id="799" name="Google Shape;799;p40"/>
            <p:cNvSpPr/>
            <p:nvPr/>
          </p:nvSpPr>
          <p:spPr>
            <a:xfrm rot="8100000">
              <a:off x="3883742" y="1772729"/>
              <a:ext cx="334744" cy="334744"/>
            </a:xfrm>
            <a:prstGeom prst="teardrop">
              <a:avLst>
                <a:gd name="adj" fmla="val 100000"/>
              </a:avLst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  <p:sp>
          <p:nvSpPr>
            <p:cNvPr id="800" name="Google Shape;800;p40"/>
            <p:cNvSpPr/>
            <p:nvPr/>
          </p:nvSpPr>
          <p:spPr>
            <a:xfrm>
              <a:off x="3984064" y="1866499"/>
              <a:ext cx="134100" cy="134100"/>
            </a:xfrm>
            <a:prstGeom prst="ellipse">
              <a:avLst/>
            </a:prstGeom>
            <a:solidFill>
              <a:schemeClr val="lt1"/>
            </a:solidFill>
            <a:ln>
              <a:noFill/>
            </a:ln>
          </p:spPr>
          <p:txBody>
            <a:bodyPr spcFirstLastPara="1" wrap="square" lIns="0" tIns="0" rIns="0" bIns="0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chemeClr val="dk2"/>
                  </a:solidFill>
                  <a:latin typeface="Source Sans Pro"/>
                  <a:ea typeface="Source Sans Pro"/>
                  <a:cs typeface="Source Sans Pro"/>
                  <a:sym typeface="Source Sans Pro"/>
                </a:rPr>
                <a:t>3</a:t>
              </a:r>
              <a:endParaRPr sz="60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</p:grpSp>
      <p:grpSp>
        <p:nvGrpSpPr>
          <p:cNvPr id="801" name="Google Shape;801;p40"/>
          <p:cNvGrpSpPr/>
          <p:nvPr/>
        </p:nvGrpSpPr>
        <p:grpSpPr>
          <a:xfrm>
            <a:off x="5842489" y="1703401"/>
            <a:ext cx="473400" cy="473400"/>
            <a:chOff x="5842489" y="1703401"/>
            <a:chExt cx="473400" cy="473400"/>
          </a:xfrm>
        </p:grpSpPr>
        <p:sp>
          <p:nvSpPr>
            <p:cNvPr id="802" name="Google Shape;802;p40"/>
            <p:cNvSpPr/>
            <p:nvPr/>
          </p:nvSpPr>
          <p:spPr>
            <a:xfrm rot="8100000">
              <a:off x="5911817" y="1772729"/>
              <a:ext cx="334744" cy="334744"/>
            </a:xfrm>
            <a:prstGeom prst="teardrop">
              <a:avLst>
                <a:gd name="adj" fmla="val 100000"/>
              </a:avLst>
            </a:pr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  <p:sp>
          <p:nvSpPr>
            <p:cNvPr id="803" name="Google Shape;803;p40"/>
            <p:cNvSpPr/>
            <p:nvPr/>
          </p:nvSpPr>
          <p:spPr>
            <a:xfrm>
              <a:off x="6012139" y="1866499"/>
              <a:ext cx="134100" cy="134100"/>
            </a:xfrm>
            <a:prstGeom prst="ellipse">
              <a:avLst/>
            </a:prstGeom>
            <a:solidFill>
              <a:schemeClr val="lt1"/>
            </a:solidFill>
            <a:ln>
              <a:noFill/>
            </a:ln>
          </p:spPr>
          <p:txBody>
            <a:bodyPr spcFirstLastPara="1" wrap="square" lIns="0" tIns="0" rIns="0" bIns="0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chemeClr val="dk2"/>
                  </a:solidFill>
                  <a:latin typeface="Source Sans Pro"/>
                  <a:ea typeface="Source Sans Pro"/>
                  <a:cs typeface="Source Sans Pro"/>
                  <a:sym typeface="Source Sans Pro"/>
                </a:rPr>
                <a:t>5</a:t>
              </a:r>
              <a:endParaRPr sz="60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</p:grpSp>
      <p:grpSp>
        <p:nvGrpSpPr>
          <p:cNvPr id="804" name="Google Shape;804;p40"/>
          <p:cNvGrpSpPr/>
          <p:nvPr/>
        </p:nvGrpSpPr>
        <p:grpSpPr>
          <a:xfrm>
            <a:off x="6880814" y="3576300"/>
            <a:ext cx="473400" cy="473400"/>
            <a:chOff x="6880814" y="3576300"/>
            <a:chExt cx="473400" cy="473400"/>
          </a:xfrm>
        </p:grpSpPr>
        <p:sp>
          <p:nvSpPr>
            <p:cNvPr id="805" name="Google Shape;805;p40"/>
            <p:cNvSpPr/>
            <p:nvPr/>
          </p:nvSpPr>
          <p:spPr>
            <a:xfrm rot="-2700000">
              <a:off x="6950142" y="3645628"/>
              <a:ext cx="334744" cy="334744"/>
            </a:xfrm>
            <a:prstGeom prst="teardrop">
              <a:avLst>
                <a:gd name="adj" fmla="val 100000"/>
              </a:avLst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  <p:sp>
          <p:nvSpPr>
            <p:cNvPr id="806" name="Google Shape;806;p40"/>
            <p:cNvSpPr/>
            <p:nvPr/>
          </p:nvSpPr>
          <p:spPr>
            <a:xfrm flipH="1">
              <a:off x="7050464" y="3752502"/>
              <a:ext cx="134100" cy="134100"/>
            </a:xfrm>
            <a:prstGeom prst="ellipse">
              <a:avLst/>
            </a:prstGeom>
            <a:solidFill>
              <a:schemeClr val="lt1"/>
            </a:solidFill>
            <a:ln>
              <a:noFill/>
            </a:ln>
          </p:spPr>
          <p:txBody>
            <a:bodyPr spcFirstLastPara="1" wrap="square" lIns="0" tIns="0" rIns="0" bIns="0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chemeClr val="dk2"/>
                  </a:solidFill>
                  <a:latin typeface="Source Sans Pro"/>
                  <a:ea typeface="Source Sans Pro"/>
                  <a:cs typeface="Source Sans Pro"/>
                  <a:sym typeface="Source Sans Pro"/>
                </a:rPr>
                <a:t>6</a:t>
              </a:r>
              <a:endParaRPr sz="60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</p:grpSp>
      <p:grpSp>
        <p:nvGrpSpPr>
          <p:cNvPr id="807" name="Google Shape;807;p40"/>
          <p:cNvGrpSpPr/>
          <p:nvPr/>
        </p:nvGrpSpPr>
        <p:grpSpPr>
          <a:xfrm>
            <a:off x="4852739" y="3576300"/>
            <a:ext cx="473400" cy="473400"/>
            <a:chOff x="4852739" y="3576300"/>
            <a:chExt cx="473400" cy="473400"/>
          </a:xfrm>
        </p:grpSpPr>
        <p:sp>
          <p:nvSpPr>
            <p:cNvPr id="808" name="Google Shape;808;p40"/>
            <p:cNvSpPr/>
            <p:nvPr/>
          </p:nvSpPr>
          <p:spPr>
            <a:xfrm rot="-2700000">
              <a:off x="4922067" y="3645628"/>
              <a:ext cx="334744" cy="334744"/>
            </a:xfrm>
            <a:prstGeom prst="teardrop">
              <a:avLst>
                <a:gd name="adj" fmla="val 100000"/>
              </a:avLst>
            </a:pr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  <p:sp>
          <p:nvSpPr>
            <p:cNvPr id="809" name="Google Shape;809;p40"/>
            <p:cNvSpPr/>
            <p:nvPr/>
          </p:nvSpPr>
          <p:spPr>
            <a:xfrm flipH="1">
              <a:off x="5022389" y="3752502"/>
              <a:ext cx="134100" cy="134100"/>
            </a:xfrm>
            <a:prstGeom prst="ellipse">
              <a:avLst/>
            </a:prstGeom>
            <a:solidFill>
              <a:schemeClr val="lt1"/>
            </a:solidFill>
            <a:ln>
              <a:noFill/>
            </a:ln>
          </p:spPr>
          <p:txBody>
            <a:bodyPr spcFirstLastPara="1" wrap="square" lIns="0" tIns="0" rIns="0" bIns="0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chemeClr val="dk2"/>
                  </a:solidFill>
                  <a:latin typeface="Source Sans Pro"/>
                  <a:ea typeface="Source Sans Pro"/>
                  <a:cs typeface="Source Sans Pro"/>
                  <a:sym typeface="Source Sans Pro"/>
                </a:rPr>
                <a:t>4</a:t>
              </a:r>
              <a:endParaRPr sz="60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</p:grpSp>
      <p:grpSp>
        <p:nvGrpSpPr>
          <p:cNvPr id="810" name="Google Shape;810;p40"/>
          <p:cNvGrpSpPr/>
          <p:nvPr/>
        </p:nvGrpSpPr>
        <p:grpSpPr>
          <a:xfrm>
            <a:off x="2824664" y="3576300"/>
            <a:ext cx="473400" cy="473400"/>
            <a:chOff x="2824664" y="3576300"/>
            <a:chExt cx="473400" cy="473400"/>
          </a:xfrm>
        </p:grpSpPr>
        <p:sp>
          <p:nvSpPr>
            <p:cNvPr id="811" name="Google Shape;811;p40"/>
            <p:cNvSpPr/>
            <p:nvPr/>
          </p:nvSpPr>
          <p:spPr>
            <a:xfrm rot="-2700000">
              <a:off x="2893992" y="3645628"/>
              <a:ext cx="334744" cy="334744"/>
            </a:xfrm>
            <a:prstGeom prst="teardrop">
              <a:avLst>
                <a:gd name="adj" fmla="val 100000"/>
              </a:avLst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  <p:sp>
          <p:nvSpPr>
            <p:cNvPr id="812" name="Google Shape;812;p40"/>
            <p:cNvSpPr/>
            <p:nvPr/>
          </p:nvSpPr>
          <p:spPr>
            <a:xfrm flipH="1">
              <a:off x="2994314" y="3752502"/>
              <a:ext cx="134100" cy="134100"/>
            </a:xfrm>
            <a:prstGeom prst="ellipse">
              <a:avLst/>
            </a:prstGeom>
            <a:solidFill>
              <a:schemeClr val="lt1"/>
            </a:solidFill>
            <a:ln>
              <a:noFill/>
            </a:ln>
          </p:spPr>
          <p:txBody>
            <a:bodyPr spcFirstLastPara="1" wrap="square" lIns="0" tIns="0" rIns="0" bIns="0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chemeClr val="dk2"/>
                  </a:solidFill>
                  <a:latin typeface="Source Sans Pro"/>
                  <a:ea typeface="Source Sans Pro"/>
                  <a:cs typeface="Source Sans Pro"/>
                  <a:sym typeface="Source Sans Pro"/>
                </a:rPr>
                <a:t>2</a:t>
              </a:r>
              <a:endParaRPr sz="60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endParaRPr>
            </a:p>
          </p:txBody>
        </p:sp>
      </p:grpSp>
      <p:sp>
        <p:nvSpPr>
          <p:cNvPr id="813" name="Google Shape;813;p40"/>
          <p:cNvSpPr txBox="1"/>
          <p:nvPr/>
        </p:nvSpPr>
        <p:spPr>
          <a:xfrm>
            <a:off x="1379850" y="1156100"/>
            <a:ext cx="1286400" cy="533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b="1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First several weeks FA: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Excelling@Iowa</a:t>
            </a:r>
          </a:p>
        </p:txBody>
      </p:sp>
      <p:sp>
        <p:nvSpPr>
          <p:cNvPr id="814" name="Google Shape;814;p40"/>
          <p:cNvSpPr txBox="1"/>
          <p:nvPr/>
        </p:nvSpPr>
        <p:spPr>
          <a:xfrm>
            <a:off x="3377205" y="1156100"/>
            <a:ext cx="1286400" cy="533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b="1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End of Semester FA: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Academic Performance</a:t>
            </a:r>
            <a:endParaRPr sz="900" dirty="0">
              <a:solidFill>
                <a:schemeClr val="dk2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815" name="Google Shape;815;p40"/>
          <p:cNvSpPr txBox="1"/>
          <p:nvPr/>
        </p:nvSpPr>
        <p:spPr>
          <a:xfrm>
            <a:off x="5436010" y="1156100"/>
            <a:ext cx="1286400" cy="533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b="1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End of Semester SP: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Academic Performance</a:t>
            </a:r>
            <a:endParaRPr sz="900" dirty="0">
              <a:solidFill>
                <a:schemeClr val="dk2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816" name="Google Shape;816;p40"/>
          <p:cNvSpPr txBox="1"/>
          <p:nvPr/>
        </p:nvSpPr>
        <p:spPr>
          <a:xfrm>
            <a:off x="2418175" y="4063600"/>
            <a:ext cx="1286400" cy="533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b="1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Last several weeks FA: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Peer Mentor 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Focus Groups</a:t>
            </a:r>
          </a:p>
        </p:txBody>
      </p:sp>
      <p:sp>
        <p:nvSpPr>
          <p:cNvPr id="817" name="Google Shape;817;p40"/>
          <p:cNvSpPr txBox="1"/>
          <p:nvPr/>
        </p:nvSpPr>
        <p:spPr>
          <a:xfrm>
            <a:off x="4446255" y="4063600"/>
            <a:ext cx="1286400" cy="533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900" b="1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Middle of Semester SP: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900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FGH Student 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900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Focus Groups</a:t>
            </a:r>
            <a:endParaRPr sz="900" dirty="0">
              <a:solidFill>
                <a:schemeClr val="dk2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818" name="Google Shape;818;p40"/>
          <p:cNvSpPr txBox="1"/>
          <p:nvPr/>
        </p:nvSpPr>
        <p:spPr>
          <a:xfrm>
            <a:off x="6474335" y="4063600"/>
            <a:ext cx="1286400" cy="533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b="1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Summer: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Reflection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dirty="0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Final Report</a:t>
            </a:r>
            <a:endParaRPr sz="900" dirty="0">
              <a:solidFill>
                <a:schemeClr val="dk2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p24"/>
          <p:cNvSpPr txBox="1">
            <a:spLocks noGrp="1"/>
          </p:cNvSpPr>
          <p:nvPr>
            <p:ph type="title"/>
          </p:nvPr>
        </p:nvSpPr>
        <p:spPr>
          <a:xfrm>
            <a:off x="1047750" y="0"/>
            <a:ext cx="6996600" cy="9432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dirty="0"/>
              <a:t>First Gen Hawks Comparison Group</a:t>
            </a:r>
            <a:endParaRPr sz="3000" dirty="0"/>
          </a:p>
        </p:txBody>
      </p:sp>
      <p:sp>
        <p:nvSpPr>
          <p:cNvPr id="573" name="Google Shape;573;p24"/>
          <p:cNvSpPr txBox="1">
            <a:spLocks noGrp="1"/>
          </p:cNvSpPr>
          <p:nvPr>
            <p:ph type="sldNum" idx="12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6</a:t>
            </a:fld>
            <a:endParaRPr/>
          </a:p>
        </p:txBody>
      </p:sp>
      <p:grpSp>
        <p:nvGrpSpPr>
          <p:cNvPr id="556" name="Google Shape;556;p24"/>
          <p:cNvGrpSpPr/>
          <p:nvPr/>
        </p:nvGrpSpPr>
        <p:grpSpPr>
          <a:xfrm rot="16200000" flipV="1">
            <a:off x="5264349" y="1212223"/>
            <a:ext cx="2944752" cy="3170450"/>
            <a:chOff x="2768474" y="949849"/>
            <a:chExt cx="2944752" cy="3170450"/>
          </a:xfrm>
        </p:grpSpPr>
        <p:sp>
          <p:nvSpPr>
            <p:cNvPr id="557" name="Google Shape;557;p24"/>
            <p:cNvSpPr/>
            <p:nvPr/>
          </p:nvSpPr>
          <p:spPr>
            <a:xfrm rot="5400000">
              <a:off x="2768474" y="949849"/>
              <a:ext cx="1706700" cy="1706700"/>
            </a:xfrm>
            <a:prstGeom prst="teardrop">
              <a:avLst>
                <a:gd name="adj" fmla="val 100000"/>
              </a:avLst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8" name="Google Shape;558;p24"/>
            <p:cNvSpPr/>
            <p:nvPr/>
          </p:nvSpPr>
          <p:spPr>
            <a:xfrm rot="5400000" flipH="1">
              <a:off x="3109874" y="2754999"/>
              <a:ext cx="1365300" cy="1365300"/>
            </a:xfrm>
            <a:prstGeom prst="teardrop">
              <a:avLst>
                <a:gd name="adj" fmla="val 100000"/>
              </a:avLst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9" name="Google Shape;559;p24"/>
            <p:cNvSpPr/>
            <p:nvPr/>
          </p:nvSpPr>
          <p:spPr>
            <a:xfrm rot="10800000">
              <a:off x="4573417" y="1713349"/>
              <a:ext cx="943200" cy="943200"/>
            </a:xfrm>
            <a:prstGeom prst="teardrop">
              <a:avLst>
                <a:gd name="adj" fmla="val 100000"/>
              </a:avLst>
            </a:pr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0" name="Google Shape;560;p24"/>
            <p:cNvSpPr/>
            <p:nvPr/>
          </p:nvSpPr>
          <p:spPr>
            <a:xfrm flipH="1">
              <a:off x="4573526" y="2754999"/>
              <a:ext cx="1139700" cy="1139700"/>
            </a:xfrm>
            <a:prstGeom prst="teardrop">
              <a:avLst>
                <a:gd name="adj" fmla="val 100000"/>
              </a:avLst>
            </a:prstGeom>
            <a:solidFill>
              <a:srgbClr val="28324A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1" name="Google Shape;556;p24">
            <a:extLst>
              <a:ext uri="{FF2B5EF4-FFF2-40B4-BE49-F238E27FC236}">
                <a16:creationId xmlns:a16="http://schemas.microsoft.com/office/drawing/2014/main" id="{BBC05261-4B40-49A7-87F5-B7D272F1AA4D}"/>
              </a:ext>
            </a:extLst>
          </p:cNvPr>
          <p:cNvGrpSpPr/>
          <p:nvPr/>
        </p:nvGrpSpPr>
        <p:grpSpPr>
          <a:xfrm>
            <a:off x="1047750" y="1099374"/>
            <a:ext cx="2944752" cy="3170450"/>
            <a:chOff x="2768474" y="949849"/>
            <a:chExt cx="2944752" cy="3170450"/>
          </a:xfrm>
        </p:grpSpPr>
        <p:sp>
          <p:nvSpPr>
            <p:cNvPr id="22" name="Google Shape;557;p24">
              <a:extLst>
                <a:ext uri="{FF2B5EF4-FFF2-40B4-BE49-F238E27FC236}">
                  <a16:creationId xmlns:a16="http://schemas.microsoft.com/office/drawing/2014/main" id="{74B08D56-8A4C-4CFE-880E-D49C3B95F20E}"/>
                </a:ext>
              </a:extLst>
            </p:cNvPr>
            <p:cNvSpPr/>
            <p:nvPr/>
          </p:nvSpPr>
          <p:spPr>
            <a:xfrm rot="5400000">
              <a:off x="2768474" y="949849"/>
              <a:ext cx="1706700" cy="1706700"/>
            </a:xfrm>
            <a:prstGeom prst="teardrop">
              <a:avLst>
                <a:gd name="adj" fmla="val 100000"/>
              </a:avLst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558;p24">
              <a:extLst>
                <a:ext uri="{FF2B5EF4-FFF2-40B4-BE49-F238E27FC236}">
                  <a16:creationId xmlns:a16="http://schemas.microsoft.com/office/drawing/2014/main" id="{A7CB05E0-4567-4055-82F2-756E3442E5FC}"/>
                </a:ext>
              </a:extLst>
            </p:cNvPr>
            <p:cNvSpPr/>
            <p:nvPr/>
          </p:nvSpPr>
          <p:spPr>
            <a:xfrm rot="5400000" flipH="1">
              <a:off x="3109874" y="2754999"/>
              <a:ext cx="1365300" cy="1365300"/>
            </a:xfrm>
            <a:prstGeom prst="teardrop">
              <a:avLst>
                <a:gd name="adj" fmla="val 100000"/>
              </a:avLst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559;p24">
              <a:extLst>
                <a:ext uri="{FF2B5EF4-FFF2-40B4-BE49-F238E27FC236}">
                  <a16:creationId xmlns:a16="http://schemas.microsoft.com/office/drawing/2014/main" id="{A9909776-32C4-4D7C-ABAB-55F139218398}"/>
                </a:ext>
              </a:extLst>
            </p:cNvPr>
            <p:cNvSpPr/>
            <p:nvPr/>
          </p:nvSpPr>
          <p:spPr>
            <a:xfrm rot="10800000">
              <a:off x="4573417" y="1713349"/>
              <a:ext cx="943200" cy="943200"/>
            </a:xfrm>
            <a:prstGeom prst="teardrop">
              <a:avLst>
                <a:gd name="adj" fmla="val 100000"/>
              </a:avLst>
            </a:pr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560;p24">
              <a:extLst>
                <a:ext uri="{FF2B5EF4-FFF2-40B4-BE49-F238E27FC236}">
                  <a16:creationId xmlns:a16="http://schemas.microsoft.com/office/drawing/2014/main" id="{7B95341C-B92C-4159-A8E5-A152FF10FEED}"/>
                </a:ext>
              </a:extLst>
            </p:cNvPr>
            <p:cNvSpPr/>
            <p:nvPr/>
          </p:nvSpPr>
          <p:spPr>
            <a:xfrm flipH="1">
              <a:off x="4573526" y="2754999"/>
              <a:ext cx="1139700" cy="1139700"/>
            </a:xfrm>
            <a:prstGeom prst="teardrop">
              <a:avLst>
                <a:gd name="adj" fmla="val 100000"/>
              </a:avLst>
            </a:prstGeom>
            <a:solidFill>
              <a:srgbClr val="28324A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5BFFE00C-FBFB-41F8-BF48-2FAFEFE91FB0}"/>
              </a:ext>
            </a:extLst>
          </p:cNvPr>
          <p:cNvSpPr txBox="1"/>
          <p:nvPr/>
        </p:nvSpPr>
        <p:spPr>
          <a:xfrm>
            <a:off x="2210299" y="826358"/>
            <a:ext cx="108830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tx1"/>
                </a:solidFill>
              </a:rPr>
              <a:t>FGH = 132 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F1B7144B-962C-43CB-968A-656950EF765B}"/>
              </a:ext>
            </a:extLst>
          </p:cNvPr>
          <p:cNvSpPr txBox="1"/>
          <p:nvPr/>
        </p:nvSpPr>
        <p:spPr>
          <a:xfrm>
            <a:off x="1187739" y="1748728"/>
            <a:ext cx="1426721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</a:rPr>
              <a:t>First-Generation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5DC2607C-2B9F-459A-A08F-F46CBAB4A377}"/>
              </a:ext>
            </a:extLst>
          </p:cNvPr>
          <p:cNvSpPr txBox="1"/>
          <p:nvPr/>
        </p:nvSpPr>
        <p:spPr>
          <a:xfrm>
            <a:off x="1563118" y="3325564"/>
            <a:ext cx="101736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All colleges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F4D78FE1-E9D2-49EA-B952-1C4D366034A7}"/>
              </a:ext>
            </a:extLst>
          </p:cNvPr>
          <p:cNvSpPr txBox="1"/>
          <p:nvPr/>
        </p:nvSpPr>
        <p:spPr>
          <a:xfrm>
            <a:off x="3041016" y="3279397"/>
            <a:ext cx="79910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In FGH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F5FD022C-96D0-4052-92D1-C7FE10C5B5F8}"/>
              </a:ext>
            </a:extLst>
          </p:cNvPr>
          <p:cNvSpPr txBox="1"/>
          <p:nvPr/>
        </p:nvSpPr>
        <p:spPr>
          <a:xfrm>
            <a:off x="2989482" y="2070470"/>
            <a:ext cx="66962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First-years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7D3FD1B8-B0F0-46CF-8087-7A5DCCCC717C}"/>
              </a:ext>
            </a:extLst>
          </p:cNvPr>
          <p:cNvSpPr txBox="1"/>
          <p:nvPr/>
        </p:nvSpPr>
        <p:spPr>
          <a:xfrm>
            <a:off x="6752040" y="1731671"/>
            <a:ext cx="66962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First-years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8186CD0-96BA-428E-B7E6-C1ED94A3D452}"/>
              </a:ext>
            </a:extLst>
          </p:cNvPr>
          <p:cNvSpPr txBox="1"/>
          <p:nvPr/>
        </p:nvSpPr>
        <p:spPr>
          <a:xfrm>
            <a:off x="5389043" y="2984163"/>
            <a:ext cx="89021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All colleges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D95A55BA-E914-4CC5-8FF8-960B4CF917E0}"/>
              </a:ext>
            </a:extLst>
          </p:cNvPr>
          <p:cNvSpPr txBox="1"/>
          <p:nvPr/>
        </p:nvSpPr>
        <p:spPr>
          <a:xfrm>
            <a:off x="6755238" y="3197875"/>
            <a:ext cx="1426721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</a:rPr>
              <a:t>First-Generation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A2EDEBCE-E236-4618-ABF0-0B9C40D681BE}"/>
              </a:ext>
            </a:extLst>
          </p:cNvPr>
          <p:cNvSpPr txBox="1"/>
          <p:nvPr/>
        </p:nvSpPr>
        <p:spPr>
          <a:xfrm>
            <a:off x="5458512" y="1525590"/>
            <a:ext cx="976875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Not In FGH, GU, TRIO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64285BB1-C274-4DE8-8EC0-A03115CEFF5B}"/>
              </a:ext>
            </a:extLst>
          </p:cNvPr>
          <p:cNvSpPr txBox="1"/>
          <p:nvPr/>
        </p:nvSpPr>
        <p:spPr>
          <a:xfrm>
            <a:off x="5020278" y="853808"/>
            <a:ext cx="318994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Comparison Group = 799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/>
      <p:bldP spid="32" grpId="0"/>
      <p:bldP spid="33" grpId="0"/>
      <p:bldP spid="34" grpId="0"/>
    </p:bldLst>
  </p:timing>
</p:sld>
</file>

<file path=ppt/theme/theme1.xml><?xml version="1.0" encoding="utf-8"?>
<a:theme xmlns:a="http://schemas.openxmlformats.org/drawingml/2006/main" name="Quince template">
  <a:themeElements>
    <a:clrScheme name="Custom 347">
      <a:dk1>
        <a:srgbClr val="28324A"/>
      </a:dk1>
      <a:lt1>
        <a:srgbClr val="FFFFFF"/>
      </a:lt1>
      <a:dk2>
        <a:srgbClr val="707685"/>
      </a:dk2>
      <a:lt2>
        <a:srgbClr val="E5E5E5"/>
      </a:lt2>
      <a:accent1>
        <a:srgbClr val="00CEF6"/>
      </a:accent1>
      <a:accent2>
        <a:srgbClr val="3C78D8"/>
      </a:accent2>
      <a:accent3>
        <a:srgbClr val="00A7C8"/>
      </a:accent3>
      <a:accent4>
        <a:srgbClr val="8EC400"/>
      </a:accent4>
      <a:accent5>
        <a:srgbClr val="AFF000"/>
      </a:accent5>
      <a:accent6>
        <a:srgbClr val="7F7F7F"/>
      </a:accent6>
      <a:hlink>
        <a:srgbClr val="28324A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C9655480220064D9910DF3D9C3303EC" ma:contentTypeVersion="12" ma:contentTypeDescription="Create a new document." ma:contentTypeScope="" ma:versionID="5b583516b3f85ba6c0e5a6c7abd696e0">
  <xsd:schema xmlns:xsd="http://www.w3.org/2001/XMLSchema" xmlns:xs="http://www.w3.org/2001/XMLSchema" xmlns:p="http://schemas.microsoft.com/office/2006/metadata/properties" xmlns:ns3="a44bf9b5-94f4-4f4d-b271-9ea282be8eab" xmlns:ns4="4c149a76-e320-4ec0-b942-d5ef5c5b307c" targetNamespace="http://schemas.microsoft.com/office/2006/metadata/properties" ma:root="true" ma:fieldsID="8ed19f91c8ece06113691fb4beb990f6" ns3:_="" ns4:_="">
    <xsd:import namespace="a44bf9b5-94f4-4f4d-b271-9ea282be8eab"/>
    <xsd:import namespace="4c149a76-e320-4ec0-b942-d5ef5c5b307c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Tags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44bf9b5-94f4-4f4d-b271-9ea282be8eab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c149a76-e320-4ec0-b942-d5ef5c5b307c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4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7F925C3B-7097-4572-8276-F53C28CE712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44bf9b5-94f4-4f4d-b271-9ea282be8eab"/>
    <ds:schemaRef ds:uri="4c149a76-e320-4ec0-b942-d5ef5c5b307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4E0FBB19-D453-46F2-928F-A8C737E7287E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E6249170-5FE1-4C07-9F44-9A0DAB51DE1D}">
  <ds:schemaRefs>
    <ds:schemaRef ds:uri="http://purl.org/dc/dcmitype/"/>
    <ds:schemaRef ds:uri="4c149a76-e320-4ec0-b942-d5ef5c5b307c"/>
    <ds:schemaRef ds:uri="http://purl.org/dc/terms/"/>
    <ds:schemaRef ds:uri="http://purl.org/dc/elements/1.1/"/>
    <ds:schemaRef ds:uri="a44bf9b5-94f4-4f4d-b271-9ea282be8eab"/>
    <ds:schemaRef ds:uri="http://schemas.microsoft.com/office/2006/documentManagement/types"/>
    <ds:schemaRef ds:uri="http://www.w3.org/XML/1998/namespace"/>
    <ds:schemaRef ds:uri="http://schemas.microsoft.com/office/infopath/2007/PartnerControls"/>
    <ds:schemaRef ds:uri="http://schemas.openxmlformats.org/package/2006/metadata/core-properties"/>
    <ds:schemaRef ds:uri="http://schemas.microsoft.com/office/2006/metadata/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299</TotalTime>
  <Words>187</Words>
  <Application>Microsoft Office PowerPoint</Application>
  <PresentationFormat>On-screen Show (16:9)</PresentationFormat>
  <Paragraphs>65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Oswald</vt:lpstr>
      <vt:lpstr>Calibri</vt:lpstr>
      <vt:lpstr>Source Sans Pro</vt:lpstr>
      <vt:lpstr>Quince template</vt:lpstr>
      <vt:lpstr>First Gen Hawks Assessment</vt:lpstr>
      <vt:lpstr>First Gen Hawks Program</vt:lpstr>
      <vt:lpstr>Guiding Evaluation Questions</vt:lpstr>
      <vt:lpstr>Data Sources</vt:lpstr>
      <vt:lpstr>2022-2023 ASSESSMENT ROADMAP</vt:lpstr>
      <vt:lpstr>First Gen Hawks Comparison Group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IS YOUR PRESENTATION TITLE</dc:title>
  <dc:creator>Nicole Tennessen</dc:creator>
  <cp:lastModifiedBy>Tennessen, Nikki F</cp:lastModifiedBy>
  <cp:revision>2</cp:revision>
  <dcterms:modified xsi:type="dcterms:W3CDTF">2024-03-03T23:13:12Z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0x0101004C9655480220064D9910DF3D9C3303EC</vt:lpwstr>
  </property>
</Properties>
</file>