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7" autoAdjust="0"/>
    <p:restoredTop sz="94660"/>
  </p:normalViewPr>
  <p:slideViewPr>
    <p:cSldViewPr snapToGrid="0">
      <p:cViewPr varScale="1">
        <p:scale>
          <a:sx n="96" d="100"/>
          <a:sy n="96" d="100"/>
        </p:scale>
        <p:origin x="64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DCB110-4268-64C7-D968-D919D605EB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3378A4-707E-5803-D592-BB9F956108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2966E-BED6-31CA-1D4F-6CF805418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F45C3B-0BA6-C704-1D15-76E8FDD858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4F0F8-BCD8-E857-B5BC-05D2A9C90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735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D5ECE-67E5-EA96-C152-68FC5465F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9548E1-0B3F-BBA4-7711-78D9900F9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1B3418-C497-E700-407B-075C42F39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2921D-AC95-7334-2F26-831B91823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CFBD9B-D3DF-61F2-8CF8-B83BFEB53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922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B6A4C9-13FA-9154-A293-BD9E9B4206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9DAA2E-C3D6-5932-32C0-DE35EE9D94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FE99C1-99AE-77F7-14E4-B5125A83A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9F439B-4459-9F2B-8C9C-ABE4281D4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8E9E8A-E185-2237-E493-278C4A451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883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8E1EC-D6F8-1470-0EB3-98FCEC84E1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8C88FC-508B-2D72-FD89-50825104E7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9A7AB-0A08-1EC4-0BA1-350FD5D14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C905D3-FFE6-82F4-B4D4-779E07179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7BCEF3-6F02-1FBC-C7A2-5E5B33B48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68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17F90-5928-66A3-639F-3FAA1E26A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DE1A42-9FDF-6189-87B0-22B986F6EC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16670-A96E-DF78-E90A-10A4FBF5D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E0A00-3953-1EC4-BF32-6DE12CE1E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DB2071-9CA5-50C8-ACB9-7041BFAC0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305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93708-5F17-D924-1538-049BC75EE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CB8AE-8B3C-48C9-0F51-E7177C201F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DFFF2B-3BCB-95BA-66EA-DC732B3D0E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4AE69C-EDD6-0F3A-0C02-B9BBC4DA7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F40E48-88B0-59BC-6B61-32FFEB682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8373D-0D03-9025-4BC4-24162BDEA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689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B8F7CD-B001-EA6A-2A33-C7639163C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F6371E-527C-9603-EB60-E3C530695F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D61E41-96CC-677D-882C-129D3FF5A6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C591E2-0065-5C1B-91E7-1BF209F3C6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CC1244-C053-58FB-64E5-D7B0642017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5B8A28-CB2A-79E0-8DE8-AC1930A33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3BD941-CF9E-427B-8B78-430A348AF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E915DE-2B64-77A2-1DC5-B342D9410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272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BF5A6-6B65-E034-8CC9-A9DE70CB4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8070B1-F078-391B-9C24-0E85CF94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B7B666-1D46-41E7-5D82-E6ADA1EC6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181480-D914-3D12-4A5D-2A4F927150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59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E2A502-FCE7-ADAD-3B6D-BEE4DDECC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325ADC-1435-848F-3E4C-D17AE784C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F7E610-EA10-2B43-A0B2-093F15674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283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D6F50-C1B9-E445-F3BC-F2174FB75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182A5A-7675-162C-29C9-CED70678B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3028F8-554E-BBFE-D02F-8955D6864E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CBDEC2-0875-7428-0EBC-37C080E070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0C017B-DBC4-02AC-7892-F6250223C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EAFE26-9505-0480-FCF7-142409CEA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511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FCBCB-716B-F876-0EDD-FAFA3D44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D5E2F9-0ADC-AA5A-B1D6-5180F20D08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5184F7-8AD8-2571-B925-BE41A29B4F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B40D23-18F6-A8A6-D88E-FAE51CCEA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F0533-EEED-41DB-9570-A3C52D73745B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65D409-7076-265F-F8ED-B08B41DB4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853429-25CA-5A12-013D-E0A2290FD4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86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99755F-D6BB-CAE9-6B3E-3EC06BB35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57F035-3FAC-34AE-F6DB-88448C2E8E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CE1E20-A1FF-DD09-D47B-820FB7DFC8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8F0533-EEED-41DB-9570-A3C52D73745B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E2B0E6-DFAF-5A9D-7A7F-EA91888304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1CABD-B02D-83A7-33EF-DDCEE6D4A4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2E4130-0B92-413A-9908-51EEA44A10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6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FCB2E11-18E8-2206-5F6A-BF41A1132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0057" y="2258695"/>
            <a:ext cx="8509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Child Sex (0=Girl)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2755BD-A052-A002-7FA2-D7C38500EC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0057" y="2886075"/>
            <a:ext cx="8509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Child Education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1A9A9B-D26A-52F0-3F4C-43279E825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0057" y="3514090"/>
            <a:ext cx="8509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Mother Education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A37D7B-FD1A-6DD7-29CF-98A9AA8C39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0057" y="4142105"/>
            <a:ext cx="8509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Father Education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A97CAD6-5071-FFC0-7D99-C5B76F399C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1042" y="4140200"/>
            <a:ext cx="8509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Father Attitudes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8354BEC-E2A7-78CD-16C7-D2CFB800FB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1042" y="3199130"/>
            <a:ext cx="8509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Mother Attitudes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DD68DAE-FEBA-9230-7FB8-92339B389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1042" y="2258695"/>
            <a:ext cx="8509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Child Attitudes</a:t>
            </a:r>
          </a:p>
        </p:txBody>
      </p:sp>
      <p:cxnSp>
        <p:nvCxnSpPr>
          <p:cNvPr id="12" name="AutoShape 58">
            <a:extLst>
              <a:ext uri="{FF2B5EF4-FFF2-40B4-BE49-F238E27FC236}">
                <a16:creationId xmlns:a16="http://schemas.microsoft.com/office/drawing/2014/main" id="{BE462BE3-8620-4A4C-400A-1186B2169127}"/>
              </a:ext>
            </a:extLst>
          </p:cNvPr>
          <p:cNvCxnSpPr>
            <a:cxnSpLocks noChangeShapeType="1"/>
            <a:stCxn id="5" idx="3"/>
          </p:cNvCxnSpPr>
          <p:nvPr/>
        </p:nvCxnSpPr>
        <p:spPr bwMode="auto">
          <a:xfrm flipV="1">
            <a:off x="5120957" y="2363470"/>
            <a:ext cx="1945005" cy="12382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AutoShape 59">
            <a:extLst>
              <a:ext uri="{FF2B5EF4-FFF2-40B4-BE49-F238E27FC236}">
                <a16:creationId xmlns:a16="http://schemas.microsoft.com/office/drawing/2014/main" id="{7677D985-DA37-2D66-5B96-3AE7E93B25BA}"/>
              </a:ext>
            </a:extLst>
          </p:cNvPr>
          <p:cNvCxnSpPr>
            <a:cxnSpLocks noChangeShapeType="1"/>
            <a:stCxn id="6" idx="3"/>
          </p:cNvCxnSpPr>
          <p:nvPr/>
        </p:nvCxnSpPr>
        <p:spPr bwMode="auto">
          <a:xfrm flipV="1">
            <a:off x="5120957" y="2459355"/>
            <a:ext cx="1945005" cy="655320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AutoShape 60">
            <a:extLst>
              <a:ext uri="{FF2B5EF4-FFF2-40B4-BE49-F238E27FC236}">
                <a16:creationId xmlns:a16="http://schemas.microsoft.com/office/drawing/2014/main" id="{67E3DDCB-FC1E-5755-D8D6-0024C8D21A01}"/>
              </a:ext>
            </a:extLst>
          </p:cNvPr>
          <p:cNvCxnSpPr>
            <a:cxnSpLocks noChangeShapeType="1"/>
            <a:stCxn id="7" idx="3"/>
          </p:cNvCxnSpPr>
          <p:nvPr/>
        </p:nvCxnSpPr>
        <p:spPr bwMode="auto">
          <a:xfrm flipV="1">
            <a:off x="5120957" y="2561590"/>
            <a:ext cx="1945005" cy="11811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AutoShape 61">
            <a:extLst>
              <a:ext uri="{FF2B5EF4-FFF2-40B4-BE49-F238E27FC236}">
                <a16:creationId xmlns:a16="http://schemas.microsoft.com/office/drawing/2014/main" id="{165F0B23-7876-1537-6644-0DC7654EBCCB}"/>
              </a:ext>
            </a:extLst>
          </p:cNvPr>
          <p:cNvCxnSpPr>
            <a:cxnSpLocks noChangeShapeType="1"/>
            <a:stCxn id="7" idx="3"/>
          </p:cNvCxnSpPr>
          <p:nvPr/>
        </p:nvCxnSpPr>
        <p:spPr bwMode="auto">
          <a:xfrm flipV="1">
            <a:off x="5120957" y="3395980"/>
            <a:ext cx="1950085" cy="34671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AutoShape 62">
            <a:extLst>
              <a:ext uri="{FF2B5EF4-FFF2-40B4-BE49-F238E27FC236}">
                <a16:creationId xmlns:a16="http://schemas.microsoft.com/office/drawing/2014/main" id="{BA6B0211-77C2-990B-0227-2AACC95871F9}"/>
              </a:ext>
            </a:extLst>
          </p:cNvPr>
          <p:cNvCxnSpPr>
            <a:cxnSpLocks noChangeShapeType="1"/>
            <a:stCxn id="8" idx="3"/>
          </p:cNvCxnSpPr>
          <p:nvPr/>
        </p:nvCxnSpPr>
        <p:spPr bwMode="auto">
          <a:xfrm flipV="1">
            <a:off x="5120957" y="2656840"/>
            <a:ext cx="1945005" cy="171386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AutoShape 63">
            <a:extLst>
              <a:ext uri="{FF2B5EF4-FFF2-40B4-BE49-F238E27FC236}">
                <a16:creationId xmlns:a16="http://schemas.microsoft.com/office/drawing/2014/main" id="{EFB0888E-BAED-1696-0F44-653052FF9D8E}"/>
              </a:ext>
            </a:extLst>
          </p:cNvPr>
          <p:cNvCxnSpPr>
            <a:cxnSpLocks noChangeShapeType="1"/>
            <a:stCxn id="8" idx="3"/>
          </p:cNvCxnSpPr>
          <p:nvPr/>
        </p:nvCxnSpPr>
        <p:spPr bwMode="auto">
          <a:xfrm>
            <a:off x="5120957" y="4370705"/>
            <a:ext cx="1945005" cy="8064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AutoShape 64">
            <a:extLst>
              <a:ext uri="{FF2B5EF4-FFF2-40B4-BE49-F238E27FC236}">
                <a16:creationId xmlns:a16="http://schemas.microsoft.com/office/drawing/2014/main" id="{419981A3-778A-4381-7542-7929A47D3359}"/>
              </a:ext>
            </a:extLst>
          </p:cNvPr>
          <p:cNvCxnSpPr>
            <a:cxnSpLocks noChangeShapeType="1"/>
            <a:stCxn id="7" idx="3"/>
          </p:cNvCxnSpPr>
          <p:nvPr/>
        </p:nvCxnSpPr>
        <p:spPr bwMode="auto">
          <a:xfrm>
            <a:off x="5120957" y="3742690"/>
            <a:ext cx="1944370" cy="54102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AutoShape 65">
            <a:extLst>
              <a:ext uri="{FF2B5EF4-FFF2-40B4-BE49-F238E27FC236}">
                <a16:creationId xmlns:a16="http://schemas.microsoft.com/office/drawing/2014/main" id="{B30249BB-DF00-9CC0-238D-2B47C2416551}"/>
              </a:ext>
            </a:extLst>
          </p:cNvPr>
          <p:cNvCxnSpPr>
            <a:cxnSpLocks noChangeShapeType="1"/>
            <a:stCxn id="8" idx="3"/>
          </p:cNvCxnSpPr>
          <p:nvPr/>
        </p:nvCxnSpPr>
        <p:spPr bwMode="auto">
          <a:xfrm flipV="1">
            <a:off x="5120957" y="3510280"/>
            <a:ext cx="1946910" cy="860425"/>
          </a:xfrm>
          <a:prstGeom prst="straightConnector1">
            <a:avLst/>
          </a:prstGeom>
          <a:noFill/>
          <a:ln w="9525">
            <a:solidFill>
              <a:srgbClr val="000000"/>
            </a:solidFill>
            <a:prstDash val="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5E45DE8-0E96-86C0-655D-9B3AD1336F69}"/>
              </a:ext>
            </a:extLst>
          </p:cNvPr>
          <p:cNvCxnSpPr>
            <a:cxnSpLocks/>
          </p:cNvCxnSpPr>
          <p:nvPr/>
        </p:nvCxnSpPr>
        <p:spPr>
          <a:xfrm>
            <a:off x="8441635" y="2492485"/>
            <a:ext cx="0" cy="1875239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10FC54C-D007-94C9-6DF9-27B7C64DB582}"/>
              </a:ext>
            </a:extLst>
          </p:cNvPr>
          <p:cNvCxnSpPr>
            <a:endCxn id="11" idx="3"/>
          </p:cNvCxnSpPr>
          <p:nvPr/>
        </p:nvCxnSpPr>
        <p:spPr>
          <a:xfrm flipH="1">
            <a:off x="7921942" y="2487295"/>
            <a:ext cx="51969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0F82077-0CB2-5F27-1DBF-8BA3E0C46992}"/>
              </a:ext>
            </a:extLst>
          </p:cNvPr>
          <p:cNvCxnSpPr>
            <a:cxnSpLocks/>
            <a:endCxn id="10" idx="3"/>
          </p:cNvCxnSpPr>
          <p:nvPr/>
        </p:nvCxnSpPr>
        <p:spPr>
          <a:xfrm flipH="1" flipV="1">
            <a:off x="7921942" y="3427730"/>
            <a:ext cx="519693" cy="389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89360E6-A51F-F020-8E25-273E52E41C77}"/>
              </a:ext>
            </a:extLst>
          </p:cNvPr>
          <p:cNvCxnSpPr>
            <a:cxnSpLocks/>
            <a:endCxn id="9" idx="3"/>
          </p:cNvCxnSpPr>
          <p:nvPr/>
        </p:nvCxnSpPr>
        <p:spPr>
          <a:xfrm flipH="1">
            <a:off x="7921942" y="4367724"/>
            <a:ext cx="519693" cy="107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42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Lesa Hoffman</dc:creator>
  <cp:lastModifiedBy>Lesa Hoffman</cp:lastModifiedBy>
  <cp:revision>1</cp:revision>
  <dcterms:created xsi:type="dcterms:W3CDTF">2024-04-10T19:14:09Z</dcterms:created>
  <dcterms:modified xsi:type="dcterms:W3CDTF">2024-04-10T19:14:24Z</dcterms:modified>
</cp:coreProperties>
</file>